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217.jpg" ContentType="image/jpg"/>
  <Override PartName="/ppt/theme/themeOverride2.xml" ContentType="application/vnd.openxmlformats-officedocument.themeOverride+xml"/>
  <Override PartName="/ppt/tags/tag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 id="2147483761" r:id="rId6"/>
    <p:sldMasterId id="2147483802" r:id="rId7"/>
    <p:sldMasterId id="2147483835" r:id="rId8"/>
    <p:sldMasterId id="2147483856" r:id="rId9"/>
    <p:sldMasterId id="2147483862" r:id="rId10"/>
  </p:sldMasterIdLst>
  <p:notesMasterIdLst>
    <p:notesMasterId r:id="rId98"/>
  </p:notesMasterIdLst>
  <p:sldIdLst>
    <p:sldId id="2076137761" r:id="rId11"/>
    <p:sldId id="272" r:id="rId12"/>
    <p:sldId id="2076137762" r:id="rId13"/>
    <p:sldId id="259" r:id="rId14"/>
    <p:sldId id="2076136817" r:id="rId15"/>
    <p:sldId id="2076137145" r:id="rId16"/>
    <p:sldId id="4535" r:id="rId17"/>
    <p:sldId id="4610" r:id="rId18"/>
    <p:sldId id="4612" r:id="rId19"/>
    <p:sldId id="4549" r:id="rId20"/>
    <p:sldId id="4547" r:id="rId21"/>
    <p:sldId id="2076137116" r:id="rId22"/>
    <p:sldId id="10393" r:id="rId23"/>
    <p:sldId id="262" r:id="rId24"/>
    <p:sldId id="10392" r:id="rId25"/>
    <p:sldId id="11682" r:id="rId26"/>
    <p:sldId id="2076137776" r:id="rId27"/>
    <p:sldId id="10819" r:id="rId28"/>
    <p:sldId id="2076136495" r:id="rId29"/>
    <p:sldId id="2076136496" r:id="rId30"/>
    <p:sldId id="2044" r:id="rId31"/>
    <p:sldId id="2045" r:id="rId32"/>
    <p:sldId id="2076136503" r:id="rId33"/>
    <p:sldId id="2047" r:id="rId34"/>
    <p:sldId id="359" r:id="rId35"/>
    <p:sldId id="2048" r:id="rId36"/>
    <p:sldId id="1895" r:id="rId37"/>
    <p:sldId id="2076136489" r:id="rId38"/>
    <p:sldId id="2076136490" r:id="rId39"/>
    <p:sldId id="2076136491" r:id="rId40"/>
    <p:sldId id="2076136492" r:id="rId41"/>
    <p:sldId id="2076136493" r:id="rId42"/>
    <p:sldId id="2076136501" r:id="rId43"/>
    <p:sldId id="2076137779" r:id="rId44"/>
    <p:sldId id="1416" r:id="rId45"/>
    <p:sldId id="11671" r:id="rId46"/>
    <p:sldId id="11685" r:id="rId47"/>
    <p:sldId id="2076137498" r:id="rId48"/>
    <p:sldId id="2076136521" r:id="rId49"/>
    <p:sldId id="10549" r:id="rId50"/>
    <p:sldId id="1882" r:id="rId51"/>
    <p:sldId id="4531" r:id="rId52"/>
    <p:sldId id="1722" r:id="rId53"/>
    <p:sldId id="11695" r:id="rId54"/>
    <p:sldId id="11696" r:id="rId55"/>
    <p:sldId id="2076137773" r:id="rId56"/>
    <p:sldId id="2076137781" r:id="rId57"/>
    <p:sldId id="2946" r:id="rId58"/>
    <p:sldId id="2076137783" r:id="rId59"/>
    <p:sldId id="4550" r:id="rId60"/>
    <p:sldId id="4525" r:id="rId61"/>
    <p:sldId id="4564" r:id="rId62"/>
    <p:sldId id="4552" r:id="rId63"/>
    <p:sldId id="368" r:id="rId64"/>
    <p:sldId id="2076137772" r:id="rId65"/>
    <p:sldId id="2076137782" r:id="rId66"/>
    <p:sldId id="2076137784" r:id="rId67"/>
    <p:sldId id="2076137785" r:id="rId68"/>
    <p:sldId id="1761" r:id="rId69"/>
    <p:sldId id="2444" r:id="rId70"/>
    <p:sldId id="2076137774" r:id="rId71"/>
    <p:sldId id="2076137780" r:id="rId72"/>
    <p:sldId id="2076137523" r:id="rId73"/>
    <p:sldId id="399" r:id="rId74"/>
    <p:sldId id="2076137516" r:id="rId75"/>
    <p:sldId id="2076137166" r:id="rId76"/>
    <p:sldId id="2076137189" r:id="rId77"/>
    <p:sldId id="2076137521" r:id="rId78"/>
    <p:sldId id="2076136796" r:id="rId79"/>
    <p:sldId id="2076137517" r:id="rId80"/>
    <p:sldId id="2076137518" r:id="rId81"/>
    <p:sldId id="2076137519" r:id="rId82"/>
    <p:sldId id="2076137520" r:id="rId83"/>
    <p:sldId id="2076137775" r:id="rId84"/>
    <p:sldId id="2076137786" r:id="rId85"/>
    <p:sldId id="2076137777" r:id="rId86"/>
    <p:sldId id="2076137764" r:id="rId87"/>
    <p:sldId id="2076137767" r:id="rId88"/>
    <p:sldId id="2076137766" r:id="rId89"/>
    <p:sldId id="270" r:id="rId90"/>
    <p:sldId id="271" r:id="rId91"/>
    <p:sldId id="276" r:id="rId92"/>
    <p:sldId id="2076137768" r:id="rId93"/>
    <p:sldId id="2076137531" r:id="rId94"/>
    <p:sldId id="264" r:id="rId95"/>
    <p:sldId id="263" r:id="rId96"/>
    <p:sldId id="207613777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80629" autoAdjust="0"/>
  </p:normalViewPr>
  <p:slideViewPr>
    <p:cSldViewPr snapToGrid="0">
      <p:cViewPr varScale="1">
        <p:scale>
          <a:sx n="62" d="100"/>
          <a:sy n="62" d="100"/>
        </p:scale>
        <p:origin x="1354" y="62"/>
      </p:cViewPr>
      <p:guideLst/>
    </p:cSldViewPr>
  </p:slideViewPr>
  <p:outlineViewPr>
    <p:cViewPr>
      <p:scale>
        <a:sx n="33" d="100"/>
        <a:sy n="33" d="100"/>
      </p:scale>
      <p:origin x="0" y="-1225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slide" Target="slides/slide74.xml"/><Relationship Id="rId89" Type="http://schemas.openxmlformats.org/officeDocument/2006/relationships/slide" Target="slides/slide79.xml"/><Relationship Id="rId97" Type="http://schemas.openxmlformats.org/officeDocument/2006/relationships/slide" Target="slides/slide87.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cu\Downloads\nProdAppInstance%20by%20ts%20and%20appTyp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Sheet1!$C$3</c:f>
              <c:strCache>
                <c:ptCount val="1"/>
                <c:pt idx="0">
                  <c:v>Sum of nProdAppInstance</c:v>
                </c:pt>
              </c:strCache>
            </c:strRef>
          </c:tx>
          <c:spPr>
            <a:solidFill>
              <a:srgbClr val="D59DFF"/>
            </a:solidFill>
            <a:ln>
              <a:solidFill>
                <a:srgbClr val="7030A0"/>
              </a:solidFill>
            </a:ln>
            <a:effectLst/>
          </c:spPr>
          <c:cat>
            <c:multiLvlStrRef>
              <c:f>Sheet1!$A$4:$B$1301</c:f>
              <c:multiLvlStrCache>
                <c:ptCount val="1029"/>
                <c:lvl>
                  <c:pt idx="0">
                    <c:v>Canvas App</c:v>
                  </c:pt>
                  <c:pt idx="1">
                    <c:v>Canvas App</c:v>
                  </c:pt>
                  <c:pt idx="2">
                    <c:v>Canvas App</c:v>
                  </c:pt>
                  <c:pt idx="3">
                    <c:v>Canvas App</c:v>
                  </c:pt>
                  <c:pt idx="4">
                    <c:v>Canvas App</c:v>
                  </c:pt>
                  <c:pt idx="5">
                    <c:v>Canvas App</c:v>
                  </c:pt>
                  <c:pt idx="6">
                    <c:v>Canvas App</c:v>
                  </c:pt>
                  <c:pt idx="7">
                    <c:v>Canvas App</c:v>
                  </c:pt>
                  <c:pt idx="8">
                    <c:v>Canvas App</c:v>
                  </c:pt>
                  <c:pt idx="9">
                    <c:v>Canvas App</c:v>
                  </c:pt>
                  <c:pt idx="10">
                    <c:v>Canvas App</c:v>
                  </c:pt>
                  <c:pt idx="11">
                    <c:v>Canvas App</c:v>
                  </c:pt>
                  <c:pt idx="12">
                    <c:v>Canvas App</c:v>
                  </c:pt>
                  <c:pt idx="13">
                    <c:v>Canvas App</c:v>
                  </c:pt>
                  <c:pt idx="14">
                    <c:v>Canvas App</c:v>
                  </c:pt>
                  <c:pt idx="15">
                    <c:v>Canvas App</c:v>
                  </c:pt>
                  <c:pt idx="16">
                    <c:v>Canvas App</c:v>
                  </c:pt>
                  <c:pt idx="17">
                    <c:v>Canvas App</c:v>
                  </c:pt>
                  <c:pt idx="18">
                    <c:v>Canvas App</c:v>
                  </c:pt>
                  <c:pt idx="19">
                    <c:v>Canvas App</c:v>
                  </c:pt>
                  <c:pt idx="20">
                    <c:v>Canvas App</c:v>
                  </c:pt>
                  <c:pt idx="21">
                    <c:v>Canvas App</c:v>
                  </c:pt>
                  <c:pt idx="22">
                    <c:v>Canvas App</c:v>
                  </c:pt>
                  <c:pt idx="23">
                    <c:v>Canvas App</c:v>
                  </c:pt>
                  <c:pt idx="24">
                    <c:v>Canvas App</c:v>
                  </c:pt>
                  <c:pt idx="25">
                    <c:v>Canvas App</c:v>
                  </c:pt>
                  <c:pt idx="26">
                    <c:v>Canvas App</c:v>
                  </c:pt>
                  <c:pt idx="27">
                    <c:v>Canvas App</c:v>
                  </c:pt>
                  <c:pt idx="28">
                    <c:v>Canvas App</c:v>
                  </c:pt>
                  <c:pt idx="29">
                    <c:v>Canvas App</c:v>
                  </c:pt>
                  <c:pt idx="30">
                    <c:v>Canvas App</c:v>
                  </c:pt>
                  <c:pt idx="31">
                    <c:v>Canvas App</c:v>
                  </c:pt>
                  <c:pt idx="32">
                    <c:v>Canvas App</c:v>
                  </c:pt>
                  <c:pt idx="33">
                    <c:v>Canvas App</c:v>
                  </c:pt>
                  <c:pt idx="34">
                    <c:v>Canvas App</c:v>
                  </c:pt>
                  <c:pt idx="35">
                    <c:v>Canvas App</c:v>
                  </c:pt>
                  <c:pt idx="36">
                    <c:v>Canvas App</c:v>
                  </c:pt>
                  <c:pt idx="37">
                    <c:v>Canvas App</c:v>
                  </c:pt>
                  <c:pt idx="38">
                    <c:v>Canvas App</c:v>
                  </c:pt>
                  <c:pt idx="39">
                    <c:v>Canvas App</c:v>
                  </c:pt>
                  <c:pt idx="40">
                    <c:v>Canvas App</c:v>
                  </c:pt>
                  <c:pt idx="41">
                    <c:v>Canvas App</c:v>
                  </c:pt>
                  <c:pt idx="42">
                    <c:v>Canvas App</c:v>
                  </c:pt>
                  <c:pt idx="43">
                    <c:v>Canvas App</c:v>
                  </c:pt>
                  <c:pt idx="44">
                    <c:v>Canvas App</c:v>
                  </c:pt>
                  <c:pt idx="45">
                    <c:v>Canvas App</c:v>
                  </c:pt>
                  <c:pt idx="46">
                    <c:v>Canvas App</c:v>
                  </c:pt>
                  <c:pt idx="47">
                    <c:v>Canvas App</c:v>
                  </c:pt>
                  <c:pt idx="48">
                    <c:v>Canvas App</c:v>
                  </c:pt>
                  <c:pt idx="49">
                    <c:v>Canvas App</c:v>
                  </c:pt>
                  <c:pt idx="50">
                    <c:v>Canvas App</c:v>
                  </c:pt>
                  <c:pt idx="51">
                    <c:v>Canvas App</c:v>
                  </c:pt>
                  <c:pt idx="52">
                    <c:v>Canvas App</c:v>
                  </c:pt>
                  <c:pt idx="53">
                    <c:v>Canvas App</c:v>
                  </c:pt>
                  <c:pt idx="54">
                    <c:v>Canvas App</c:v>
                  </c:pt>
                  <c:pt idx="55">
                    <c:v>Canvas App</c:v>
                  </c:pt>
                  <c:pt idx="56">
                    <c:v>Canvas App</c:v>
                  </c:pt>
                  <c:pt idx="57">
                    <c:v>Canvas App</c:v>
                  </c:pt>
                  <c:pt idx="58">
                    <c:v>Canvas App</c:v>
                  </c:pt>
                  <c:pt idx="59">
                    <c:v>Canvas App</c:v>
                  </c:pt>
                  <c:pt idx="60">
                    <c:v>Canvas App</c:v>
                  </c:pt>
                  <c:pt idx="61">
                    <c:v>Canvas App</c:v>
                  </c:pt>
                  <c:pt idx="62">
                    <c:v>Canvas App</c:v>
                  </c:pt>
                  <c:pt idx="63">
                    <c:v>Canvas App</c:v>
                  </c:pt>
                  <c:pt idx="64">
                    <c:v>Canvas App</c:v>
                  </c:pt>
                  <c:pt idx="65">
                    <c:v>Canvas App</c:v>
                  </c:pt>
                  <c:pt idx="66">
                    <c:v>Canvas App</c:v>
                  </c:pt>
                  <c:pt idx="67">
                    <c:v>Canvas App</c:v>
                  </c:pt>
                  <c:pt idx="68">
                    <c:v>Canvas App</c:v>
                  </c:pt>
                  <c:pt idx="69">
                    <c:v>Canvas App</c:v>
                  </c:pt>
                  <c:pt idx="70">
                    <c:v>Canvas App</c:v>
                  </c:pt>
                  <c:pt idx="71">
                    <c:v>Canvas App</c:v>
                  </c:pt>
                  <c:pt idx="72">
                    <c:v>Canvas App</c:v>
                  </c:pt>
                  <c:pt idx="73">
                    <c:v>Canvas App</c:v>
                  </c:pt>
                  <c:pt idx="74">
                    <c:v>Canvas App</c:v>
                  </c:pt>
                  <c:pt idx="75">
                    <c:v>Canvas App</c:v>
                  </c:pt>
                  <c:pt idx="76">
                    <c:v>Canvas App</c:v>
                  </c:pt>
                  <c:pt idx="77">
                    <c:v>Canvas App</c:v>
                  </c:pt>
                  <c:pt idx="78">
                    <c:v>Canvas App</c:v>
                  </c:pt>
                  <c:pt idx="79">
                    <c:v>Canvas App</c:v>
                  </c:pt>
                  <c:pt idx="80">
                    <c:v>Canvas App</c:v>
                  </c:pt>
                  <c:pt idx="81">
                    <c:v>Canvas App</c:v>
                  </c:pt>
                  <c:pt idx="82">
                    <c:v>Canvas App</c:v>
                  </c:pt>
                  <c:pt idx="83">
                    <c:v>Canvas App</c:v>
                  </c:pt>
                  <c:pt idx="84">
                    <c:v>Canvas App</c:v>
                  </c:pt>
                  <c:pt idx="85">
                    <c:v>Canvas App</c:v>
                  </c:pt>
                  <c:pt idx="86">
                    <c:v>Canvas App</c:v>
                  </c:pt>
                  <c:pt idx="87">
                    <c:v>Canvas App</c:v>
                  </c:pt>
                  <c:pt idx="88">
                    <c:v>Canvas App</c:v>
                  </c:pt>
                  <c:pt idx="89">
                    <c:v>Canvas App</c:v>
                  </c:pt>
                  <c:pt idx="90">
                    <c:v>Canvas App</c:v>
                  </c:pt>
                  <c:pt idx="91">
                    <c:v>Canvas App</c:v>
                  </c:pt>
                  <c:pt idx="92">
                    <c:v>Canvas App</c:v>
                  </c:pt>
                  <c:pt idx="93">
                    <c:v>Canvas App</c:v>
                  </c:pt>
                  <c:pt idx="94">
                    <c:v>Canvas App</c:v>
                  </c:pt>
                  <c:pt idx="95">
                    <c:v>Canvas App</c:v>
                  </c:pt>
                  <c:pt idx="96">
                    <c:v>Canvas App</c:v>
                  </c:pt>
                  <c:pt idx="97">
                    <c:v>Canvas App</c:v>
                  </c:pt>
                  <c:pt idx="98">
                    <c:v>Canvas App</c:v>
                  </c:pt>
                  <c:pt idx="99">
                    <c:v>Canvas App</c:v>
                  </c:pt>
                  <c:pt idx="100">
                    <c:v>Canvas App</c:v>
                  </c:pt>
                  <c:pt idx="101">
                    <c:v>Canvas App</c:v>
                  </c:pt>
                  <c:pt idx="102">
                    <c:v>Canvas App</c:v>
                  </c:pt>
                  <c:pt idx="103">
                    <c:v>Canvas App</c:v>
                  </c:pt>
                  <c:pt idx="104">
                    <c:v>Canvas App</c:v>
                  </c:pt>
                  <c:pt idx="105">
                    <c:v>Canvas App</c:v>
                  </c:pt>
                  <c:pt idx="106">
                    <c:v>Canvas App</c:v>
                  </c:pt>
                  <c:pt idx="107">
                    <c:v>Canvas App</c:v>
                  </c:pt>
                  <c:pt idx="108">
                    <c:v>Canvas App</c:v>
                  </c:pt>
                  <c:pt idx="109">
                    <c:v>Canvas App</c:v>
                  </c:pt>
                  <c:pt idx="110">
                    <c:v>Canvas App</c:v>
                  </c:pt>
                  <c:pt idx="111">
                    <c:v>Canvas App</c:v>
                  </c:pt>
                  <c:pt idx="112">
                    <c:v>Canvas App</c:v>
                  </c:pt>
                  <c:pt idx="113">
                    <c:v>Canvas App</c:v>
                  </c:pt>
                  <c:pt idx="114">
                    <c:v>Canvas App</c:v>
                  </c:pt>
                  <c:pt idx="115">
                    <c:v>Canvas App</c:v>
                  </c:pt>
                  <c:pt idx="116">
                    <c:v>Canvas App</c:v>
                  </c:pt>
                  <c:pt idx="117">
                    <c:v>Canvas App</c:v>
                  </c:pt>
                  <c:pt idx="118">
                    <c:v>Canvas App</c:v>
                  </c:pt>
                  <c:pt idx="119">
                    <c:v>Canvas App</c:v>
                  </c:pt>
                  <c:pt idx="120">
                    <c:v>Canvas App</c:v>
                  </c:pt>
                  <c:pt idx="121">
                    <c:v>Canvas App</c:v>
                  </c:pt>
                  <c:pt idx="122">
                    <c:v>Canvas App</c:v>
                  </c:pt>
                  <c:pt idx="123">
                    <c:v>Canvas App</c:v>
                  </c:pt>
                  <c:pt idx="124">
                    <c:v>Canvas App</c:v>
                  </c:pt>
                  <c:pt idx="125">
                    <c:v>Canvas App</c:v>
                  </c:pt>
                  <c:pt idx="126">
                    <c:v>Canvas App</c:v>
                  </c:pt>
                  <c:pt idx="127">
                    <c:v>Canvas App</c:v>
                  </c:pt>
                  <c:pt idx="128">
                    <c:v>Canvas App</c:v>
                  </c:pt>
                  <c:pt idx="129">
                    <c:v>Canvas App</c:v>
                  </c:pt>
                  <c:pt idx="130">
                    <c:v>Canvas App</c:v>
                  </c:pt>
                  <c:pt idx="131">
                    <c:v>Canvas App</c:v>
                  </c:pt>
                  <c:pt idx="132">
                    <c:v>Canvas App</c:v>
                  </c:pt>
                  <c:pt idx="133">
                    <c:v>Canvas App</c:v>
                  </c:pt>
                  <c:pt idx="134">
                    <c:v>Canvas App</c:v>
                  </c:pt>
                  <c:pt idx="135">
                    <c:v>Canvas App</c:v>
                  </c:pt>
                  <c:pt idx="136">
                    <c:v>Canvas App</c:v>
                  </c:pt>
                  <c:pt idx="137">
                    <c:v>Canvas App</c:v>
                  </c:pt>
                  <c:pt idx="138">
                    <c:v>Canvas App</c:v>
                  </c:pt>
                  <c:pt idx="139">
                    <c:v>Canvas App</c:v>
                  </c:pt>
                  <c:pt idx="140">
                    <c:v>Canvas App</c:v>
                  </c:pt>
                  <c:pt idx="141">
                    <c:v>Canvas App</c:v>
                  </c:pt>
                  <c:pt idx="142">
                    <c:v>Canvas App</c:v>
                  </c:pt>
                  <c:pt idx="143">
                    <c:v>Canvas App</c:v>
                  </c:pt>
                  <c:pt idx="144">
                    <c:v>Canvas App</c:v>
                  </c:pt>
                  <c:pt idx="145">
                    <c:v>Canvas App</c:v>
                  </c:pt>
                  <c:pt idx="146">
                    <c:v>Canvas App</c:v>
                  </c:pt>
                  <c:pt idx="147">
                    <c:v>Canvas App</c:v>
                  </c:pt>
                  <c:pt idx="148">
                    <c:v>Canvas App</c:v>
                  </c:pt>
                  <c:pt idx="149">
                    <c:v>Canvas App</c:v>
                  </c:pt>
                  <c:pt idx="150">
                    <c:v>Canvas App</c:v>
                  </c:pt>
                  <c:pt idx="151">
                    <c:v>Canvas App</c:v>
                  </c:pt>
                  <c:pt idx="152">
                    <c:v>Canvas App</c:v>
                  </c:pt>
                  <c:pt idx="153">
                    <c:v>Canvas App</c:v>
                  </c:pt>
                  <c:pt idx="154">
                    <c:v>Canvas App</c:v>
                  </c:pt>
                  <c:pt idx="155">
                    <c:v>Canvas App</c:v>
                  </c:pt>
                  <c:pt idx="156">
                    <c:v>Canvas App</c:v>
                  </c:pt>
                  <c:pt idx="157">
                    <c:v>Canvas App</c:v>
                  </c:pt>
                  <c:pt idx="158">
                    <c:v>Canvas App</c:v>
                  </c:pt>
                  <c:pt idx="159">
                    <c:v>Canvas App</c:v>
                  </c:pt>
                  <c:pt idx="160">
                    <c:v>Canvas App</c:v>
                  </c:pt>
                  <c:pt idx="161">
                    <c:v>Canvas App</c:v>
                  </c:pt>
                  <c:pt idx="162">
                    <c:v>Canvas App</c:v>
                  </c:pt>
                  <c:pt idx="163">
                    <c:v>Canvas App</c:v>
                  </c:pt>
                  <c:pt idx="164">
                    <c:v>Canvas App</c:v>
                  </c:pt>
                  <c:pt idx="165">
                    <c:v>Canvas App</c:v>
                  </c:pt>
                  <c:pt idx="166">
                    <c:v>Canvas App</c:v>
                  </c:pt>
                  <c:pt idx="167">
                    <c:v>Canvas App</c:v>
                  </c:pt>
                  <c:pt idx="168">
                    <c:v>Canvas App</c:v>
                  </c:pt>
                  <c:pt idx="169">
                    <c:v>Canvas App</c:v>
                  </c:pt>
                  <c:pt idx="170">
                    <c:v>Canvas App</c:v>
                  </c:pt>
                  <c:pt idx="171">
                    <c:v>Canvas App</c:v>
                  </c:pt>
                  <c:pt idx="172">
                    <c:v>Canvas App</c:v>
                  </c:pt>
                  <c:pt idx="173">
                    <c:v>Canvas App</c:v>
                  </c:pt>
                  <c:pt idx="174">
                    <c:v>Canvas App</c:v>
                  </c:pt>
                  <c:pt idx="175">
                    <c:v>Canvas App</c:v>
                  </c:pt>
                  <c:pt idx="176">
                    <c:v>Canvas App</c:v>
                  </c:pt>
                  <c:pt idx="177">
                    <c:v>Canvas App</c:v>
                  </c:pt>
                  <c:pt idx="178">
                    <c:v>Canvas App</c:v>
                  </c:pt>
                  <c:pt idx="179">
                    <c:v>Canvas App</c:v>
                  </c:pt>
                  <c:pt idx="180">
                    <c:v>Canvas App</c:v>
                  </c:pt>
                  <c:pt idx="181">
                    <c:v>Canvas App</c:v>
                  </c:pt>
                  <c:pt idx="182">
                    <c:v>Canvas App</c:v>
                  </c:pt>
                  <c:pt idx="183">
                    <c:v>Canvas App</c:v>
                  </c:pt>
                  <c:pt idx="184">
                    <c:v>Canvas App</c:v>
                  </c:pt>
                  <c:pt idx="185">
                    <c:v>Canvas App</c:v>
                  </c:pt>
                  <c:pt idx="186">
                    <c:v>Canvas App</c:v>
                  </c:pt>
                  <c:pt idx="187">
                    <c:v>Canvas App</c:v>
                  </c:pt>
                  <c:pt idx="188">
                    <c:v>Canvas App</c:v>
                  </c:pt>
                  <c:pt idx="189">
                    <c:v>Canvas App</c:v>
                  </c:pt>
                  <c:pt idx="190">
                    <c:v>Canvas App</c:v>
                  </c:pt>
                  <c:pt idx="191">
                    <c:v>Canvas App</c:v>
                  </c:pt>
                  <c:pt idx="192">
                    <c:v>Canvas App</c:v>
                  </c:pt>
                  <c:pt idx="193">
                    <c:v>Canvas App</c:v>
                  </c:pt>
                  <c:pt idx="194">
                    <c:v>Canvas App</c:v>
                  </c:pt>
                  <c:pt idx="195">
                    <c:v>Canvas App</c:v>
                  </c:pt>
                  <c:pt idx="196">
                    <c:v>Canvas App</c:v>
                  </c:pt>
                  <c:pt idx="197">
                    <c:v>Canvas App</c:v>
                  </c:pt>
                  <c:pt idx="198">
                    <c:v>Canvas App</c:v>
                  </c:pt>
                  <c:pt idx="199">
                    <c:v>Canvas App</c:v>
                  </c:pt>
                  <c:pt idx="200">
                    <c:v>Canvas App</c:v>
                  </c:pt>
                  <c:pt idx="201">
                    <c:v>Canvas App</c:v>
                  </c:pt>
                  <c:pt idx="202">
                    <c:v>Canvas App</c:v>
                  </c:pt>
                  <c:pt idx="203">
                    <c:v>Canvas App</c:v>
                  </c:pt>
                  <c:pt idx="204">
                    <c:v>Canvas App</c:v>
                  </c:pt>
                  <c:pt idx="205">
                    <c:v>Canvas App</c:v>
                  </c:pt>
                  <c:pt idx="206">
                    <c:v>Canvas App</c:v>
                  </c:pt>
                  <c:pt idx="207">
                    <c:v>Canvas App</c:v>
                  </c:pt>
                  <c:pt idx="208">
                    <c:v>Canvas App</c:v>
                  </c:pt>
                  <c:pt idx="209">
                    <c:v>Canvas App</c:v>
                  </c:pt>
                  <c:pt idx="210">
                    <c:v>Canvas App</c:v>
                  </c:pt>
                  <c:pt idx="211">
                    <c:v>Canvas App</c:v>
                  </c:pt>
                  <c:pt idx="212">
                    <c:v>Canvas App</c:v>
                  </c:pt>
                  <c:pt idx="213">
                    <c:v>Canvas App</c:v>
                  </c:pt>
                  <c:pt idx="214">
                    <c:v>Canvas App</c:v>
                  </c:pt>
                  <c:pt idx="215">
                    <c:v>Canvas App</c:v>
                  </c:pt>
                  <c:pt idx="216">
                    <c:v>Canvas App</c:v>
                  </c:pt>
                  <c:pt idx="217">
                    <c:v>Canvas App</c:v>
                  </c:pt>
                  <c:pt idx="218">
                    <c:v>Canvas App</c:v>
                  </c:pt>
                  <c:pt idx="219">
                    <c:v>Canvas App</c:v>
                  </c:pt>
                  <c:pt idx="220">
                    <c:v>Canvas App</c:v>
                  </c:pt>
                  <c:pt idx="221">
                    <c:v>Canvas App</c:v>
                  </c:pt>
                  <c:pt idx="222">
                    <c:v>Canvas App</c:v>
                  </c:pt>
                  <c:pt idx="223">
                    <c:v>Canvas App</c:v>
                  </c:pt>
                  <c:pt idx="224">
                    <c:v>Canvas App</c:v>
                  </c:pt>
                  <c:pt idx="225">
                    <c:v>Canvas App</c:v>
                  </c:pt>
                  <c:pt idx="226">
                    <c:v>Canvas App</c:v>
                  </c:pt>
                  <c:pt idx="227">
                    <c:v>Canvas App</c:v>
                  </c:pt>
                  <c:pt idx="228">
                    <c:v>Canvas App</c:v>
                  </c:pt>
                  <c:pt idx="229">
                    <c:v>Canvas App</c:v>
                  </c:pt>
                  <c:pt idx="230">
                    <c:v>Canvas App</c:v>
                  </c:pt>
                  <c:pt idx="231">
                    <c:v>Canvas App</c:v>
                  </c:pt>
                  <c:pt idx="232">
                    <c:v>Canvas App</c:v>
                  </c:pt>
                  <c:pt idx="233">
                    <c:v>Canvas App</c:v>
                  </c:pt>
                  <c:pt idx="234">
                    <c:v>Canvas App</c:v>
                  </c:pt>
                  <c:pt idx="235">
                    <c:v>Canvas App</c:v>
                  </c:pt>
                  <c:pt idx="236">
                    <c:v>Canvas App</c:v>
                  </c:pt>
                  <c:pt idx="237">
                    <c:v>Canvas App</c:v>
                  </c:pt>
                  <c:pt idx="238">
                    <c:v>Canvas App</c:v>
                  </c:pt>
                  <c:pt idx="239">
                    <c:v>Canvas App</c:v>
                  </c:pt>
                  <c:pt idx="240">
                    <c:v>Canvas App</c:v>
                  </c:pt>
                  <c:pt idx="241">
                    <c:v>Canvas App</c:v>
                  </c:pt>
                  <c:pt idx="242">
                    <c:v>Canvas App</c:v>
                  </c:pt>
                  <c:pt idx="243">
                    <c:v>Canvas App</c:v>
                  </c:pt>
                  <c:pt idx="244">
                    <c:v>Canvas App</c:v>
                  </c:pt>
                  <c:pt idx="245">
                    <c:v>Canvas App</c:v>
                  </c:pt>
                  <c:pt idx="246">
                    <c:v>Canvas App</c:v>
                  </c:pt>
                  <c:pt idx="247">
                    <c:v>Canvas App</c:v>
                  </c:pt>
                  <c:pt idx="248">
                    <c:v>Canvas App</c:v>
                  </c:pt>
                  <c:pt idx="249">
                    <c:v>Canvas App</c:v>
                  </c:pt>
                  <c:pt idx="250">
                    <c:v>Canvas App</c:v>
                  </c:pt>
                  <c:pt idx="251">
                    <c:v>Canvas App</c:v>
                  </c:pt>
                  <c:pt idx="252">
                    <c:v>Canvas App</c:v>
                  </c:pt>
                  <c:pt idx="253">
                    <c:v>Canvas App</c:v>
                  </c:pt>
                  <c:pt idx="254">
                    <c:v>Canvas App</c:v>
                  </c:pt>
                  <c:pt idx="255">
                    <c:v>Canvas App</c:v>
                  </c:pt>
                  <c:pt idx="256">
                    <c:v>Canvas App</c:v>
                  </c:pt>
                  <c:pt idx="257">
                    <c:v>Canvas App</c:v>
                  </c:pt>
                  <c:pt idx="258">
                    <c:v>Canvas App</c:v>
                  </c:pt>
                  <c:pt idx="259">
                    <c:v>Canvas App</c:v>
                  </c:pt>
                  <c:pt idx="260">
                    <c:v>Canvas App</c:v>
                  </c:pt>
                  <c:pt idx="261">
                    <c:v>Canvas App</c:v>
                  </c:pt>
                  <c:pt idx="262">
                    <c:v>Canvas App</c:v>
                  </c:pt>
                  <c:pt idx="263">
                    <c:v>Canvas App</c:v>
                  </c:pt>
                  <c:pt idx="264">
                    <c:v>Canvas App</c:v>
                  </c:pt>
                  <c:pt idx="265">
                    <c:v>Canvas App</c:v>
                  </c:pt>
                  <c:pt idx="266">
                    <c:v>Canvas App</c:v>
                  </c:pt>
                  <c:pt idx="267">
                    <c:v>Canvas App</c:v>
                  </c:pt>
                  <c:pt idx="268">
                    <c:v>Canvas App</c:v>
                  </c:pt>
                  <c:pt idx="269">
                    <c:v>Canvas App</c:v>
                  </c:pt>
                  <c:pt idx="270">
                    <c:v>Canvas App</c:v>
                  </c:pt>
                  <c:pt idx="271">
                    <c:v>Canvas App</c:v>
                  </c:pt>
                  <c:pt idx="272">
                    <c:v>Canvas App</c:v>
                  </c:pt>
                  <c:pt idx="273">
                    <c:v>Canvas App</c:v>
                  </c:pt>
                  <c:pt idx="274">
                    <c:v>Canvas App</c:v>
                  </c:pt>
                  <c:pt idx="275">
                    <c:v>Canvas App</c:v>
                  </c:pt>
                  <c:pt idx="276">
                    <c:v>Canvas App</c:v>
                  </c:pt>
                  <c:pt idx="277">
                    <c:v>Canvas App</c:v>
                  </c:pt>
                  <c:pt idx="278">
                    <c:v>Canvas App</c:v>
                  </c:pt>
                  <c:pt idx="279">
                    <c:v>Canvas App</c:v>
                  </c:pt>
                  <c:pt idx="280">
                    <c:v>Canvas App</c:v>
                  </c:pt>
                  <c:pt idx="281">
                    <c:v>Canvas App</c:v>
                  </c:pt>
                  <c:pt idx="282">
                    <c:v>Canvas App</c:v>
                  </c:pt>
                  <c:pt idx="283">
                    <c:v>Canvas App</c:v>
                  </c:pt>
                  <c:pt idx="284">
                    <c:v>Canvas App</c:v>
                  </c:pt>
                  <c:pt idx="285">
                    <c:v>Canvas App</c:v>
                  </c:pt>
                  <c:pt idx="286">
                    <c:v>Canvas App</c:v>
                  </c:pt>
                  <c:pt idx="287">
                    <c:v>Canvas App</c:v>
                  </c:pt>
                  <c:pt idx="288">
                    <c:v>Canvas App</c:v>
                  </c:pt>
                  <c:pt idx="289">
                    <c:v>Canvas App</c:v>
                  </c:pt>
                  <c:pt idx="290">
                    <c:v>Canvas App</c:v>
                  </c:pt>
                  <c:pt idx="291">
                    <c:v>Canvas App</c:v>
                  </c:pt>
                  <c:pt idx="292">
                    <c:v>Canvas App</c:v>
                  </c:pt>
                  <c:pt idx="293">
                    <c:v>Canvas App</c:v>
                  </c:pt>
                  <c:pt idx="294">
                    <c:v>Canvas App</c:v>
                  </c:pt>
                  <c:pt idx="295">
                    <c:v>Canvas App</c:v>
                  </c:pt>
                  <c:pt idx="296">
                    <c:v>Canvas App</c:v>
                  </c:pt>
                  <c:pt idx="297">
                    <c:v>Canvas App</c:v>
                  </c:pt>
                  <c:pt idx="298">
                    <c:v>Canvas App</c:v>
                  </c:pt>
                  <c:pt idx="299">
                    <c:v>Canvas App</c:v>
                  </c:pt>
                  <c:pt idx="300">
                    <c:v>Canvas App</c:v>
                  </c:pt>
                  <c:pt idx="301">
                    <c:v>Canvas App</c:v>
                  </c:pt>
                  <c:pt idx="302">
                    <c:v>Canvas App</c:v>
                  </c:pt>
                  <c:pt idx="303">
                    <c:v>Canvas App</c:v>
                  </c:pt>
                  <c:pt idx="304">
                    <c:v>Canvas App</c:v>
                  </c:pt>
                  <c:pt idx="305">
                    <c:v>Canvas App</c:v>
                  </c:pt>
                  <c:pt idx="306">
                    <c:v>Canvas App</c:v>
                  </c:pt>
                  <c:pt idx="307">
                    <c:v>Canvas App</c:v>
                  </c:pt>
                  <c:pt idx="308">
                    <c:v>Canvas App</c:v>
                  </c:pt>
                  <c:pt idx="309">
                    <c:v>Canvas App</c:v>
                  </c:pt>
                  <c:pt idx="310">
                    <c:v>Canvas App</c:v>
                  </c:pt>
                  <c:pt idx="311">
                    <c:v>Canvas App</c:v>
                  </c:pt>
                  <c:pt idx="312">
                    <c:v>Canvas App</c:v>
                  </c:pt>
                  <c:pt idx="313">
                    <c:v>Canvas App</c:v>
                  </c:pt>
                  <c:pt idx="314">
                    <c:v>Canvas App</c:v>
                  </c:pt>
                  <c:pt idx="315">
                    <c:v>Canvas App</c:v>
                  </c:pt>
                  <c:pt idx="316">
                    <c:v>Canvas App</c:v>
                  </c:pt>
                  <c:pt idx="317">
                    <c:v>Canvas App</c:v>
                  </c:pt>
                  <c:pt idx="318">
                    <c:v>Canvas App</c:v>
                  </c:pt>
                  <c:pt idx="319">
                    <c:v>Canvas App</c:v>
                  </c:pt>
                  <c:pt idx="320">
                    <c:v>Canvas App</c:v>
                  </c:pt>
                  <c:pt idx="321">
                    <c:v>Canvas App</c:v>
                  </c:pt>
                  <c:pt idx="322">
                    <c:v>Canvas App</c:v>
                  </c:pt>
                  <c:pt idx="323">
                    <c:v>Canvas App</c:v>
                  </c:pt>
                  <c:pt idx="324">
                    <c:v>Canvas App</c:v>
                  </c:pt>
                  <c:pt idx="325">
                    <c:v>Canvas App</c:v>
                  </c:pt>
                  <c:pt idx="326">
                    <c:v>Canvas App</c:v>
                  </c:pt>
                  <c:pt idx="327">
                    <c:v>Canvas App</c:v>
                  </c:pt>
                  <c:pt idx="328">
                    <c:v>Canvas App</c:v>
                  </c:pt>
                  <c:pt idx="329">
                    <c:v>Canvas App</c:v>
                  </c:pt>
                  <c:pt idx="330">
                    <c:v>Canvas App</c:v>
                  </c:pt>
                  <c:pt idx="331">
                    <c:v>Canvas App</c:v>
                  </c:pt>
                  <c:pt idx="332">
                    <c:v>Canvas App</c:v>
                  </c:pt>
                  <c:pt idx="333">
                    <c:v>Canvas App</c:v>
                  </c:pt>
                  <c:pt idx="334">
                    <c:v>Canvas App</c:v>
                  </c:pt>
                  <c:pt idx="335">
                    <c:v>Canvas App</c:v>
                  </c:pt>
                  <c:pt idx="336">
                    <c:v>Canvas App</c:v>
                  </c:pt>
                  <c:pt idx="337">
                    <c:v>Canvas App</c:v>
                  </c:pt>
                  <c:pt idx="338">
                    <c:v>Canvas App</c:v>
                  </c:pt>
                  <c:pt idx="339">
                    <c:v>Canvas App</c:v>
                  </c:pt>
                  <c:pt idx="340">
                    <c:v>Canvas App</c:v>
                  </c:pt>
                  <c:pt idx="341">
                    <c:v>Canvas App</c:v>
                  </c:pt>
                  <c:pt idx="342">
                    <c:v>Canvas App</c:v>
                  </c:pt>
                  <c:pt idx="343">
                    <c:v>Canvas App</c:v>
                  </c:pt>
                  <c:pt idx="344">
                    <c:v>Canvas App</c:v>
                  </c:pt>
                  <c:pt idx="345">
                    <c:v>Canvas App</c:v>
                  </c:pt>
                  <c:pt idx="346">
                    <c:v>Canvas App</c:v>
                  </c:pt>
                  <c:pt idx="347">
                    <c:v>Canvas App</c:v>
                  </c:pt>
                  <c:pt idx="348">
                    <c:v>Canvas App</c:v>
                  </c:pt>
                  <c:pt idx="349">
                    <c:v>Canvas App</c:v>
                  </c:pt>
                  <c:pt idx="350">
                    <c:v>Canvas App</c:v>
                  </c:pt>
                  <c:pt idx="351">
                    <c:v>Canvas App</c:v>
                  </c:pt>
                  <c:pt idx="352">
                    <c:v>Canvas App</c:v>
                  </c:pt>
                  <c:pt idx="353">
                    <c:v>Canvas App</c:v>
                  </c:pt>
                  <c:pt idx="354">
                    <c:v>Canvas App</c:v>
                  </c:pt>
                  <c:pt idx="355">
                    <c:v>Canvas App</c:v>
                  </c:pt>
                  <c:pt idx="356">
                    <c:v>Canvas App</c:v>
                  </c:pt>
                  <c:pt idx="357">
                    <c:v>Canvas App</c:v>
                  </c:pt>
                  <c:pt idx="358">
                    <c:v>Canvas App</c:v>
                  </c:pt>
                  <c:pt idx="359">
                    <c:v>Canvas App</c:v>
                  </c:pt>
                  <c:pt idx="360">
                    <c:v>Canvas App</c:v>
                  </c:pt>
                  <c:pt idx="361">
                    <c:v>Canvas App</c:v>
                  </c:pt>
                  <c:pt idx="362">
                    <c:v>Canvas App</c:v>
                  </c:pt>
                  <c:pt idx="363">
                    <c:v>Canvas App</c:v>
                  </c:pt>
                  <c:pt idx="364">
                    <c:v>Canvas App</c:v>
                  </c:pt>
                  <c:pt idx="365">
                    <c:v>Canvas App</c:v>
                  </c:pt>
                  <c:pt idx="366">
                    <c:v>Canvas App</c:v>
                  </c:pt>
                  <c:pt idx="367">
                    <c:v>Canvas App</c:v>
                  </c:pt>
                  <c:pt idx="368">
                    <c:v>Canvas App</c:v>
                  </c:pt>
                  <c:pt idx="369">
                    <c:v>Canvas App</c:v>
                  </c:pt>
                  <c:pt idx="370">
                    <c:v>Canvas App</c:v>
                  </c:pt>
                  <c:pt idx="371">
                    <c:v>Canvas App</c:v>
                  </c:pt>
                  <c:pt idx="372">
                    <c:v>Canvas App</c:v>
                  </c:pt>
                  <c:pt idx="373">
                    <c:v>Canvas App</c:v>
                  </c:pt>
                  <c:pt idx="374">
                    <c:v>Canvas App</c:v>
                  </c:pt>
                  <c:pt idx="375">
                    <c:v>Canvas App</c:v>
                  </c:pt>
                  <c:pt idx="376">
                    <c:v>Canvas App</c:v>
                  </c:pt>
                  <c:pt idx="377">
                    <c:v>Canvas App</c:v>
                  </c:pt>
                  <c:pt idx="378">
                    <c:v>Canvas App</c:v>
                  </c:pt>
                  <c:pt idx="379">
                    <c:v>Canvas App</c:v>
                  </c:pt>
                  <c:pt idx="380">
                    <c:v>Canvas App</c:v>
                  </c:pt>
                  <c:pt idx="381">
                    <c:v>Canvas App</c:v>
                  </c:pt>
                  <c:pt idx="382">
                    <c:v>Canvas App</c:v>
                  </c:pt>
                  <c:pt idx="383">
                    <c:v>Canvas App</c:v>
                  </c:pt>
                  <c:pt idx="384">
                    <c:v>Canvas App</c:v>
                  </c:pt>
                  <c:pt idx="385">
                    <c:v>Canvas App</c:v>
                  </c:pt>
                  <c:pt idx="386">
                    <c:v>Canvas App</c:v>
                  </c:pt>
                  <c:pt idx="387">
                    <c:v>Canvas App</c:v>
                  </c:pt>
                  <c:pt idx="388">
                    <c:v>Canvas App</c:v>
                  </c:pt>
                  <c:pt idx="389">
                    <c:v>Canvas App</c:v>
                  </c:pt>
                  <c:pt idx="390">
                    <c:v>Canvas App</c:v>
                  </c:pt>
                  <c:pt idx="391">
                    <c:v>Canvas App</c:v>
                  </c:pt>
                  <c:pt idx="392">
                    <c:v>Canvas App</c:v>
                  </c:pt>
                  <c:pt idx="393">
                    <c:v>Canvas App</c:v>
                  </c:pt>
                  <c:pt idx="394">
                    <c:v>Canvas App</c:v>
                  </c:pt>
                  <c:pt idx="395">
                    <c:v>Canvas App</c:v>
                  </c:pt>
                  <c:pt idx="396">
                    <c:v>Canvas App</c:v>
                  </c:pt>
                  <c:pt idx="397">
                    <c:v>Canvas App</c:v>
                  </c:pt>
                  <c:pt idx="398">
                    <c:v>Canvas App</c:v>
                  </c:pt>
                  <c:pt idx="399">
                    <c:v>Canvas App</c:v>
                  </c:pt>
                  <c:pt idx="400">
                    <c:v>Canvas App</c:v>
                  </c:pt>
                  <c:pt idx="401">
                    <c:v>Canvas App</c:v>
                  </c:pt>
                  <c:pt idx="402">
                    <c:v>Canvas App</c:v>
                  </c:pt>
                  <c:pt idx="403">
                    <c:v>Canvas App</c:v>
                  </c:pt>
                  <c:pt idx="404">
                    <c:v>Canvas App</c:v>
                  </c:pt>
                  <c:pt idx="405">
                    <c:v>Canvas App</c:v>
                  </c:pt>
                  <c:pt idx="406">
                    <c:v>Canvas App</c:v>
                  </c:pt>
                  <c:pt idx="407">
                    <c:v>Canvas App</c:v>
                  </c:pt>
                  <c:pt idx="408">
                    <c:v>Canvas App</c:v>
                  </c:pt>
                  <c:pt idx="409">
                    <c:v>Canvas App</c:v>
                  </c:pt>
                  <c:pt idx="410">
                    <c:v>Canvas App</c:v>
                  </c:pt>
                  <c:pt idx="411">
                    <c:v>Canvas App</c:v>
                  </c:pt>
                  <c:pt idx="412">
                    <c:v>Canvas App</c:v>
                  </c:pt>
                  <c:pt idx="413">
                    <c:v>Canvas App</c:v>
                  </c:pt>
                  <c:pt idx="414">
                    <c:v>Canvas App</c:v>
                  </c:pt>
                  <c:pt idx="415">
                    <c:v>Canvas App</c:v>
                  </c:pt>
                  <c:pt idx="416">
                    <c:v>Canvas App</c:v>
                  </c:pt>
                  <c:pt idx="417">
                    <c:v>Canvas App</c:v>
                  </c:pt>
                  <c:pt idx="418">
                    <c:v>Canvas App</c:v>
                  </c:pt>
                  <c:pt idx="419">
                    <c:v>Canvas App</c:v>
                  </c:pt>
                  <c:pt idx="420">
                    <c:v>Canvas App</c:v>
                  </c:pt>
                  <c:pt idx="421">
                    <c:v>Canvas App</c:v>
                  </c:pt>
                  <c:pt idx="422">
                    <c:v>Canvas App</c:v>
                  </c:pt>
                  <c:pt idx="423">
                    <c:v>Canvas App</c:v>
                  </c:pt>
                  <c:pt idx="424">
                    <c:v>Canvas App</c:v>
                  </c:pt>
                  <c:pt idx="425">
                    <c:v>Canvas App</c:v>
                  </c:pt>
                  <c:pt idx="426">
                    <c:v>Canvas App</c:v>
                  </c:pt>
                  <c:pt idx="427">
                    <c:v>Canvas App</c:v>
                  </c:pt>
                  <c:pt idx="428">
                    <c:v>Canvas App</c:v>
                  </c:pt>
                  <c:pt idx="429">
                    <c:v>Canvas App</c:v>
                  </c:pt>
                  <c:pt idx="430">
                    <c:v>Canvas App</c:v>
                  </c:pt>
                  <c:pt idx="431">
                    <c:v>Canvas App</c:v>
                  </c:pt>
                  <c:pt idx="432">
                    <c:v>Canvas App</c:v>
                  </c:pt>
                  <c:pt idx="433">
                    <c:v>Canvas App</c:v>
                  </c:pt>
                  <c:pt idx="434">
                    <c:v>Canvas App</c:v>
                  </c:pt>
                  <c:pt idx="435">
                    <c:v>Canvas App</c:v>
                  </c:pt>
                  <c:pt idx="436">
                    <c:v>Canvas App</c:v>
                  </c:pt>
                  <c:pt idx="437">
                    <c:v>Canvas App</c:v>
                  </c:pt>
                  <c:pt idx="438">
                    <c:v>Canvas App</c:v>
                  </c:pt>
                  <c:pt idx="439">
                    <c:v>Canvas App</c:v>
                  </c:pt>
                  <c:pt idx="440">
                    <c:v>Canvas App</c:v>
                  </c:pt>
                  <c:pt idx="441">
                    <c:v>Canvas App</c:v>
                  </c:pt>
                  <c:pt idx="442">
                    <c:v>Canvas App</c:v>
                  </c:pt>
                  <c:pt idx="443">
                    <c:v>Canvas App</c:v>
                  </c:pt>
                  <c:pt idx="444">
                    <c:v>Canvas App</c:v>
                  </c:pt>
                  <c:pt idx="445">
                    <c:v>Canvas App</c:v>
                  </c:pt>
                  <c:pt idx="446">
                    <c:v>Canvas App</c:v>
                  </c:pt>
                  <c:pt idx="447">
                    <c:v>Canvas App</c:v>
                  </c:pt>
                  <c:pt idx="448">
                    <c:v>Canvas App</c:v>
                  </c:pt>
                  <c:pt idx="449">
                    <c:v>Canvas App</c:v>
                  </c:pt>
                  <c:pt idx="450">
                    <c:v>Canvas App</c:v>
                  </c:pt>
                  <c:pt idx="451">
                    <c:v>Canvas App</c:v>
                  </c:pt>
                  <c:pt idx="452">
                    <c:v>Canvas App</c:v>
                  </c:pt>
                  <c:pt idx="453">
                    <c:v>Canvas App</c:v>
                  </c:pt>
                  <c:pt idx="454">
                    <c:v>Canvas App</c:v>
                  </c:pt>
                  <c:pt idx="455">
                    <c:v>Canvas App</c:v>
                  </c:pt>
                  <c:pt idx="456">
                    <c:v>Canvas App</c:v>
                  </c:pt>
                  <c:pt idx="457">
                    <c:v>Canvas App</c:v>
                  </c:pt>
                  <c:pt idx="458">
                    <c:v>Canvas App</c:v>
                  </c:pt>
                  <c:pt idx="459">
                    <c:v>Canvas App</c:v>
                  </c:pt>
                  <c:pt idx="460">
                    <c:v>Canvas App</c:v>
                  </c:pt>
                  <c:pt idx="461">
                    <c:v>Canvas App</c:v>
                  </c:pt>
                  <c:pt idx="462">
                    <c:v>Canvas App</c:v>
                  </c:pt>
                  <c:pt idx="463">
                    <c:v>Canvas App</c:v>
                  </c:pt>
                  <c:pt idx="464">
                    <c:v>Canvas App</c:v>
                  </c:pt>
                  <c:pt idx="465">
                    <c:v>Canvas App</c:v>
                  </c:pt>
                  <c:pt idx="466">
                    <c:v>Canvas App</c:v>
                  </c:pt>
                  <c:pt idx="467">
                    <c:v>Canvas App</c:v>
                  </c:pt>
                  <c:pt idx="468">
                    <c:v>Canvas App</c:v>
                  </c:pt>
                  <c:pt idx="469">
                    <c:v>Canvas App</c:v>
                  </c:pt>
                  <c:pt idx="470">
                    <c:v>Canvas App</c:v>
                  </c:pt>
                  <c:pt idx="471">
                    <c:v>Canvas App</c:v>
                  </c:pt>
                  <c:pt idx="472">
                    <c:v>Canvas App</c:v>
                  </c:pt>
                  <c:pt idx="473">
                    <c:v>Canvas App</c:v>
                  </c:pt>
                  <c:pt idx="474">
                    <c:v>Canvas App</c:v>
                  </c:pt>
                  <c:pt idx="475">
                    <c:v>Canvas App</c:v>
                  </c:pt>
                  <c:pt idx="476">
                    <c:v>Canvas App</c:v>
                  </c:pt>
                  <c:pt idx="477">
                    <c:v>Canvas App</c:v>
                  </c:pt>
                  <c:pt idx="478">
                    <c:v>Canvas App</c:v>
                  </c:pt>
                  <c:pt idx="479">
                    <c:v>Canvas App</c:v>
                  </c:pt>
                  <c:pt idx="480">
                    <c:v>Canvas App</c:v>
                  </c:pt>
                  <c:pt idx="481">
                    <c:v>Canvas App</c:v>
                  </c:pt>
                  <c:pt idx="482">
                    <c:v>Canvas App</c:v>
                  </c:pt>
                  <c:pt idx="483">
                    <c:v>Canvas App</c:v>
                  </c:pt>
                  <c:pt idx="484">
                    <c:v>Canvas App</c:v>
                  </c:pt>
                  <c:pt idx="485">
                    <c:v>Canvas App</c:v>
                  </c:pt>
                  <c:pt idx="486">
                    <c:v>Canvas App</c:v>
                  </c:pt>
                  <c:pt idx="487">
                    <c:v>Canvas App</c:v>
                  </c:pt>
                  <c:pt idx="488">
                    <c:v>Canvas App</c:v>
                  </c:pt>
                  <c:pt idx="489">
                    <c:v>Canvas App</c:v>
                  </c:pt>
                  <c:pt idx="490">
                    <c:v>Canvas App</c:v>
                  </c:pt>
                  <c:pt idx="491">
                    <c:v>Canvas App</c:v>
                  </c:pt>
                  <c:pt idx="492">
                    <c:v>Canvas App</c:v>
                  </c:pt>
                  <c:pt idx="493">
                    <c:v>Canvas App</c:v>
                  </c:pt>
                  <c:pt idx="494">
                    <c:v>Canvas App</c:v>
                  </c:pt>
                  <c:pt idx="495">
                    <c:v>Canvas App</c:v>
                  </c:pt>
                  <c:pt idx="496">
                    <c:v>Canvas App</c:v>
                  </c:pt>
                  <c:pt idx="497">
                    <c:v>Canvas App</c:v>
                  </c:pt>
                  <c:pt idx="498">
                    <c:v>Canvas App</c:v>
                  </c:pt>
                  <c:pt idx="499">
                    <c:v>Canvas App</c:v>
                  </c:pt>
                  <c:pt idx="500">
                    <c:v>Canvas App</c:v>
                  </c:pt>
                  <c:pt idx="501">
                    <c:v>Canvas App</c:v>
                  </c:pt>
                  <c:pt idx="502">
                    <c:v>Canvas App</c:v>
                  </c:pt>
                  <c:pt idx="503">
                    <c:v>Canvas App</c:v>
                  </c:pt>
                  <c:pt idx="504">
                    <c:v>Canvas App</c:v>
                  </c:pt>
                  <c:pt idx="505">
                    <c:v>Canvas App</c:v>
                  </c:pt>
                  <c:pt idx="506">
                    <c:v>Canvas App</c:v>
                  </c:pt>
                  <c:pt idx="507">
                    <c:v>Canvas App</c:v>
                  </c:pt>
                  <c:pt idx="508">
                    <c:v>Canvas App</c:v>
                  </c:pt>
                  <c:pt idx="509">
                    <c:v>Canvas App</c:v>
                  </c:pt>
                  <c:pt idx="510">
                    <c:v>Canvas App</c:v>
                  </c:pt>
                  <c:pt idx="511">
                    <c:v>Canvas App</c:v>
                  </c:pt>
                  <c:pt idx="512">
                    <c:v>Canvas App</c:v>
                  </c:pt>
                  <c:pt idx="513">
                    <c:v>Canvas App</c:v>
                  </c:pt>
                  <c:pt idx="514">
                    <c:v>Canvas App</c:v>
                  </c:pt>
                  <c:pt idx="515">
                    <c:v>Canvas App</c:v>
                  </c:pt>
                  <c:pt idx="516">
                    <c:v>Canvas App</c:v>
                  </c:pt>
                  <c:pt idx="517">
                    <c:v>Canvas App</c:v>
                  </c:pt>
                  <c:pt idx="518">
                    <c:v>Canvas App</c:v>
                  </c:pt>
                  <c:pt idx="519">
                    <c:v>Canvas App</c:v>
                  </c:pt>
                  <c:pt idx="520">
                    <c:v>Canvas App</c:v>
                  </c:pt>
                  <c:pt idx="521">
                    <c:v>Canvas App</c:v>
                  </c:pt>
                  <c:pt idx="522">
                    <c:v>Canvas App</c:v>
                  </c:pt>
                  <c:pt idx="523">
                    <c:v>Canvas App</c:v>
                  </c:pt>
                  <c:pt idx="524">
                    <c:v>Canvas App</c:v>
                  </c:pt>
                  <c:pt idx="525">
                    <c:v>Canvas App</c:v>
                  </c:pt>
                  <c:pt idx="526">
                    <c:v>Canvas App</c:v>
                  </c:pt>
                  <c:pt idx="527">
                    <c:v>Canvas App</c:v>
                  </c:pt>
                  <c:pt idx="528">
                    <c:v>Canvas App</c:v>
                  </c:pt>
                  <c:pt idx="529">
                    <c:v>Canvas App</c:v>
                  </c:pt>
                  <c:pt idx="530">
                    <c:v>Canvas App</c:v>
                  </c:pt>
                  <c:pt idx="531">
                    <c:v>Canvas App</c:v>
                  </c:pt>
                  <c:pt idx="532">
                    <c:v>Canvas App</c:v>
                  </c:pt>
                  <c:pt idx="533">
                    <c:v>Canvas App</c:v>
                  </c:pt>
                  <c:pt idx="534">
                    <c:v>Canvas App</c:v>
                  </c:pt>
                  <c:pt idx="535">
                    <c:v>Canvas App</c:v>
                  </c:pt>
                  <c:pt idx="536">
                    <c:v>Canvas App</c:v>
                  </c:pt>
                  <c:pt idx="537">
                    <c:v>Canvas App</c:v>
                  </c:pt>
                  <c:pt idx="538">
                    <c:v>Canvas App</c:v>
                  </c:pt>
                  <c:pt idx="539">
                    <c:v>Canvas App</c:v>
                  </c:pt>
                  <c:pt idx="540">
                    <c:v>Canvas App</c:v>
                  </c:pt>
                  <c:pt idx="541">
                    <c:v>Canvas App</c:v>
                  </c:pt>
                  <c:pt idx="542">
                    <c:v>Canvas App</c:v>
                  </c:pt>
                  <c:pt idx="543">
                    <c:v>Canvas App</c:v>
                  </c:pt>
                  <c:pt idx="544">
                    <c:v>Canvas App</c:v>
                  </c:pt>
                  <c:pt idx="545">
                    <c:v>Canvas App</c:v>
                  </c:pt>
                  <c:pt idx="546">
                    <c:v>Canvas App</c:v>
                  </c:pt>
                  <c:pt idx="547">
                    <c:v>Canvas App</c:v>
                  </c:pt>
                  <c:pt idx="548">
                    <c:v>Canvas App</c:v>
                  </c:pt>
                  <c:pt idx="549">
                    <c:v>Canvas App</c:v>
                  </c:pt>
                  <c:pt idx="550">
                    <c:v>Canvas App</c:v>
                  </c:pt>
                  <c:pt idx="551">
                    <c:v>Canvas App</c:v>
                  </c:pt>
                  <c:pt idx="552">
                    <c:v>Canvas App</c:v>
                  </c:pt>
                  <c:pt idx="553">
                    <c:v>Canvas App</c:v>
                  </c:pt>
                  <c:pt idx="554">
                    <c:v>Canvas App</c:v>
                  </c:pt>
                  <c:pt idx="555">
                    <c:v>Canvas App</c:v>
                  </c:pt>
                  <c:pt idx="556">
                    <c:v>Canvas App</c:v>
                  </c:pt>
                  <c:pt idx="557">
                    <c:v>Canvas App</c:v>
                  </c:pt>
                  <c:pt idx="558">
                    <c:v>Canvas App</c:v>
                  </c:pt>
                  <c:pt idx="559">
                    <c:v>Canvas App</c:v>
                  </c:pt>
                  <c:pt idx="560">
                    <c:v>Canvas App</c:v>
                  </c:pt>
                  <c:pt idx="561">
                    <c:v>Canvas App</c:v>
                  </c:pt>
                  <c:pt idx="562">
                    <c:v>Canvas App</c:v>
                  </c:pt>
                  <c:pt idx="563">
                    <c:v>Canvas App</c:v>
                  </c:pt>
                  <c:pt idx="564">
                    <c:v>Canvas App</c:v>
                  </c:pt>
                  <c:pt idx="565">
                    <c:v>Canvas App</c:v>
                  </c:pt>
                  <c:pt idx="566">
                    <c:v>Canvas App</c:v>
                  </c:pt>
                  <c:pt idx="567">
                    <c:v>Canvas App</c:v>
                  </c:pt>
                  <c:pt idx="568">
                    <c:v>Canvas App</c:v>
                  </c:pt>
                  <c:pt idx="569">
                    <c:v>Canvas App</c:v>
                  </c:pt>
                  <c:pt idx="570">
                    <c:v>Canvas App</c:v>
                  </c:pt>
                  <c:pt idx="571">
                    <c:v>Canvas App</c:v>
                  </c:pt>
                  <c:pt idx="572">
                    <c:v>Canvas App</c:v>
                  </c:pt>
                  <c:pt idx="573">
                    <c:v>Canvas App</c:v>
                  </c:pt>
                  <c:pt idx="574">
                    <c:v>Canvas App</c:v>
                  </c:pt>
                  <c:pt idx="575">
                    <c:v>Canvas App</c:v>
                  </c:pt>
                  <c:pt idx="576">
                    <c:v>Canvas App</c:v>
                  </c:pt>
                  <c:pt idx="577">
                    <c:v>Canvas App</c:v>
                  </c:pt>
                  <c:pt idx="578">
                    <c:v>Canvas App</c:v>
                  </c:pt>
                  <c:pt idx="579">
                    <c:v>Canvas App</c:v>
                  </c:pt>
                  <c:pt idx="580">
                    <c:v>Canvas App</c:v>
                  </c:pt>
                  <c:pt idx="581">
                    <c:v>Canvas App</c:v>
                  </c:pt>
                  <c:pt idx="582">
                    <c:v>Canvas App</c:v>
                  </c:pt>
                  <c:pt idx="583">
                    <c:v>Canvas App</c:v>
                  </c:pt>
                  <c:pt idx="584">
                    <c:v>Canvas App</c:v>
                  </c:pt>
                  <c:pt idx="585">
                    <c:v>Canvas App</c:v>
                  </c:pt>
                  <c:pt idx="586">
                    <c:v>Canvas App</c:v>
                  </c:pt>
                  <c:pt idx="587">
                    <c:v>Canvas App</c:v>
                  </c:pt>
                  <c:pt idx="588">
                    <c:v>Canvas App</c:v>
                  </c:pt>
                  <c:pt idx="589">
                    <c:v>Canvas App</c:v>
                  </c:pt>
                  <c:pt idx="590">
                    <c:v>Canvas App</c:v>
                  </c:pt>
                  <c:pt idx="591">
                    <c:v>Canvas App</c:v>
                  </c:pt>
                  <c:pt idx="592">
                    <c:v>Canvas App</c:v>
                  </c:pt>
                  <c:pt idx="593">
                    <c:v>Canvas App</c:v>
                  </c:pt>
                  <c:pt idx="594">
                    <c:v>Canvas App</c:v>
                  </c:pt>
                  <c:pt idx="595">
                    <c:v>Canvas App</c:v>
                  </c:pt>
                  <c:pt idx="596">
                    <c:v>Canvas App</c:v>
                  </c:pt>
                  <c:pt idx="597">
                    <c:v>Canvas App</c:v>
                  </c:pt>
                  <c:pt idx="598">
                    <c:v>Canvas App</c:v>
                  </c:pt>
                  <c:pt idx="599">
                    <c:v>Canvas App</c:v>
                  </c:pt>
                  <c:pt idx="600">
                    <c:v>Canvas App</c:v>
                  </c:pt>
                  <c:pt idx="601">
                    <c:v>Canvas App</c:v>
                  </c:pt>
                  <c:pt idx="602">
                    <c:v>Canvas App</c:v>
                  </c:pt>
                  <c:pt idx="603">
                    <c:v>Canvas App</c:v>
                  </c:pt>
                  <c:pt idx="604">
                    <c:v>Canvas App</c:v>
                  </c:pt>
                  <c:pt idx="605">
                    <c:v>Canvas App</c:v>
                  </c:pt>
                  <c:pt idx="606">
                    <c:v>Canvas App</c:v>
                  </c:pt>
                  <c:pt idx="607">
                    <c:v>Canvas App</c:v>
                  </c:pt>
                  <c:pt idx="608">
                    <c:v>Canvas App</c:v>
                  </c:pt>
                  <c:pt idx="609">
                    <c:v>Canvas App</c:v>
                  </c:pt>
                  <c:pt idx="610">
                    <c:v>Canvas App</c:v>
                  </c:pt>
                  <c:pt idx="611">
                    <c:v>Canvas App</c:v>
                  </c:pt>
                  <c:pt idx="612">
                    <c:v>Canvas App</c:v>
                  </c:pt>
                  <c:pt idx="613">
                    <c:v>Canvas App</c:v>
                  </c:pt>
                  <c:pt idx="614">
                    <c:v>Canvas App</c:v>
                  </c:pt>
                  <c:pt idx="615">
                    <c:v>Canvas App</c:v>
                  </c:pt>
                  <c:pt idx="616">
                    <c:v>Canvas App</c:v>
                  </c:pt>
                  <c:pt idx="617">
                    <c:v>Canvas App</c:v>
                  </c:pt>
                  <c:pt idx="618">
                    <c:v>Canvas App</c:v>
                  </c:pt>
                  <c:pt idx="619">
                    <c:v>Canvas App</c:v>
                  </c:pt>
                  <c:pt idx="620">
                    <c:v>Canvas App</c:v>
                  </c:pt>
                  <c:pt idx="621">
                    <c:v>Canvas App</c:v>
                  </c:pt>
                  <c:pt idx="622">
                    <c:v>Canvas App</c:v>
                  </c:pt>
                  <c:pt idx="623">
                    <c:v>Canvas App</c:v>
                  </c:pt>
                  <c:pt idx="624">
                    <c:v>Canvas App</c:v>
                  </c:pt>
                  <c:pt idx="625">
                    <c:v>Canvas App</c:v>
                  </c:pt>
                  <c:pt idx="626">
                    <c:v>Canvas App</c:v>
                  </c:pt>
                  <c:pt idx="627">
                    <c:v>Canvas App</c:v>
                  </c:pt>
                  <c:pt idx="628">
                    <c:v>Canvas App</c:v>
                  </c:pt>
                  <c:pt idx="629">
                    <c:v>Canvas App</c:v>
                  </c:pt>
                  <c:pt idx="630">
                    <c:v>Canvas App</c:v>
                  </c:pt>
                  <c:pt idx="631">
                    <c:v>Canvas App</c:v>
                  </c:pt>
                  <c:pt idx="632">
                    <c:v>Canvas App</c:v>
                  </c:pt>
                  <c:pt idx="633">
                    <c:v>Canvas App</c:v>
                  </c:pt>
                  <c:pt idx="634">
                    <c:v>Canvas App</c:v>
                  </c:pt>
                  <c:pt idx="635">
                    <c:v>Canvas App</c:v>
                  </c:pt>
                  <c:pt idx="636">
                    <c:v>Canvas App</c:v>
                  </c:pt>
                  <c:pt idx="637">
                    <c:v>Canvas App</c:v>
                  </c:pt>
                  <c:pt idx="638">
                    <c:v>Canvas App</c:v>
                  </c:pt>
                  <c:pt idx="639">
                    <c:v>Canvas App</c:v>
                  </c:pt>
                  <c:pt idx="640">
                    <c:v>Canvas App</c:v>
                  </c:pt>
                  <c:pt idx="641">
                    <c:v>Canvas App</c:v>
                  </c:pt>
                  <c:pt idx="642">
                    <c:v>Canvas App</c:v>
                  </c:pt>
                  <c:pt idx="643">
                    <c:v>Canvas App</c:v>
                  </c:pt>
                  <c:pt idx="644">
                    <c:v>Canvas App</c:v>
                  </c:pt>
                  <c:pt idx="645">
                    <c:v>Canvas App</c:v>
                  </c:pt>
                  <c:pt idx="646">
                    <c:v>Canvas App</c:v>
                  </c:pt>
                  <c:pt idx="647">
                    <c:v>Canvas App</c:v>
                  </c:pt>
                  <c:pt idx="648">
                    <c:v>Canvas App</c:v>
                  </c:pt>
                  <c:pt idx="649">
                    <c:v>Canvas App</c:v>
                  </c:pt>
                  <c:pt idx="650">
                    <c:v>Canvas App</c:v>
                  </c:pt>
                  <c:pt idx="651">
                    <c:v>Canvas App</c:v>
                  </c:pt>
                  <c:pt idx="652">
                    <c:v>Canvas App</c:v>
                  </c:pt>
                  <c:pt idx="653">
                    <c:v>Canvas App</c:v>
                  </c:pt>
                  <c:pt idx="654">
                    <c:v>Canvas App</c:v>
                  </c:pt>
                  <c:pt idx="655">
                    <c:v>Canvas App</c:v>
                  </c:pt>
                  <c:pt idx="656">
                    <c:v>Canvas App</c:v>
                  </c:pt>
                  <c:pt idx="657">
                    <c:v>Canvas App</c:v>
                  </c:pt>
                  <c:pt idx="658">
                    <c:v>Canvas App</c:v>
                  </c:pt>
                  <c:pt idx="659">
                    <c:v>Canvas App</c:v>
                  </c:pt>
                  <c:pt idx="660">
                    <c:v>Canvas App</c:v>
                  </c:pt>
                  <c:pt idx="661">
                    <c:v>Canvas App</c:v>
                  </c:pt>
                  <c:pt idx="662">
                    <c:v>Canvas App</c:v>
                  </c:pt>
                  <c:pt idx="663">
                    <c:v>Canvas App</c:v>
                  </c:pt>
                  <c:pt idx="664">
                    <c:v>Canvas App</c:v>
                  </c:pt>
                  <c:pt idx="665">
                    <c:v>Canvas App</c:v>
                  </c:pt>
                  <c:pt idx="666">
                    <c:v>Canvas App</c:v>
                  </c:pt>
                  <c:pt idx="667">
                    <c:v>Canvas App</c:v>
                  </c:pt>
                  <c:pt idx="668">
                    <c:v>Canvas App</c:v>
                  </c:pt>
                  <c:pt idx="669">
                    <c:v>Canvas App</c:v>
                  </c:pt>
                  <c:pt idx="670">
                    <c:v>Canvas App</c:v>
                  </c:pt>
                  <c:pt idx="671">
                    <c:v>Canvas App</c:v>
                  </c:pt>
                  <c:pt idx="672">
                    <c:v>Canvas App</c:v>
                  </c:pt>
                  <c:pt idx="673">
                    <c:v>Canvas App</c:v>
                  </c:pt>
                  <c:pt idx="674">
                    <c:v>Canvas App</c:v>
                  </c:pt>
                  <c:pt idx="675">
                    <c:v>Canvas App</c:v>
                  </c:pt>
                  <c:pt idx="676">
                    <c:v>Canvas App</c:v>
                  </c:pt>
                  <c:pt idx="677">
                    <c:v>Canvas App</c:v>
                  </c:pt>
                  <c:pt idx="678">
                    <c:v>Canvas App</c:v>
                  </c:pt>
                  <c:pt idx="679">
                    <c:v>Canvas App</c:v>
                  </c:pt>
                  <c:pt idx="680">
                    <c:v>Canvas App</c:v>
                  </c:pt>
                  <c:pt idx="681">
                    <c:v>Canvas App</c:v>
                  </c:pt>
                  <c:pt idx="682">
                    <c:v>Canvas App</c:v>
                  </c:pt>
                  <c:pt idx="683">
                    <c:v>Canvas App</c:v>
                  </c:pt>
                  <c:pt idx="684">
                    <c:v>Canvas App</c:v>
                  </c:pt>
                  <c:pt idx="685">
                    <c:v>Canvas App</c:v>
                  </c:pt>
                  <c:pt idx="686">
                    <c:v>Canvas App</c:v>
                  </c:pt>
                  <c:pt idx="687">
                    <c:v>Canvas App</c:v>
                  </c:pt>
                  <c:pt idx="688">
                    <c:v>Canvas App</c:v>
                  </c:pt>
                  <c:pt idx="689">
                    <c:v>Canvas App</c:v>
                  </c:pt>
                  <c:pt idx="690">
                    <c:v>Canvas App</c:v>
                  </c:pt>
                  <c:pt idx="691">
                    <c:v>Canvas App</c:v>
                  </c:pt>
                  <c:pt idx="692">
                    <c:v>Canvas App</c:v>
                  </c:pt>
                  <c:pt idx="693">
                    <c:v>Canvas App</c:v>
                  </c:pt>
                  <c:pt idx="694">
                    <c:v>Canvas App</c:v>
                  </c:pt>
                  <c:pt idx="695">
                    <c:v>Canvas App</c:v>
                  </c:pt>
                  <c:pt idx="696">
                    <c:v>Canvas App</c:v>
                  </c:pt>
                  <c:pt idx="697">
                    <c:v>Canvas App</c:v>
                  </c:pt>
                  <c:pt idx="698">
                    <c:v>Canvas App</c:v>
                  </c:pt>
                  <c:pt idx="699">
                    <c:v>Canvas App</c:v>
                  </c:pt>
                  <c:pt idx="700">
                    <c:v>Canvas App</c:v>
                  </c:pt>
                  <c:pt idx="701">
                    <c:v>Canvas App</c:v>
                  </c:pt>
                  <c:pt idx="702">
                    <c:v>Canvas App</c:v>
                  </c:pt>
                  <c:pt idx="703">
                    <c:v>Canvas App</c:v>
                  </c:pt>
                  <c:pt idx="704">
                    <c:v>Canvas App</c:v>
                  </c:pt>
                  <c:pt idx="705">
                    <c:v>Canvas App</c:v>
                  </c:pt>
                  <c:pt idx="706">
                    <c:v>Canvas App</c:v>
                  </c:pt>
                  <c:pt idx="707">
                    <c:v>Canvas App</c:v>
                  </c:pt>
                  <c:pt idx="708">
                    <c:v>Canvas App</c:v>
                  </c:pt>
                  <c:pt idx="709">
                    <c:v>Canvas App</c:v>
                  </c:pt>
                  <c:pt idx="710">
                    <c:v>Canvas App</c:v>
                  </c:pt>
                  <c:pt idx="711">
                    <c:v>Canvas App</c:v>
                  </c:pt>
                  <c:pt idx="712">
                    <c:v>Canvas App</c:v>
                  </c:pt>
                  <c:pt idx="713">
                    <c:v>Canvas App</c:v>
                  </c:pt>
                  <c:pt idx="714">
                    <c:v>Canvas App</c:v>
                  </c:pt>
                  <c:pt idx="715">
                    <c:v>Canvas App</c:v>
                  </c:pt>
                  <c:pt idx="716">
                    <c:v>Canvas App</c:v>
                  </c:pt>
                  <c:pt idx="717">
                    <c:v>Canvas App</c:v>
                  </c:pt>
                  <c:pt idx="718">
                    <c:v>Canvas App</c:v>
                  </c:pt>
                  <c:pt idx="719">
                    <c:v>Canvas App</c:v>
                  </c:pt>
                  <c:pt idx="720">
                    <c:v>Canvas App</c:v>
                  </c:pt>
                  <c:pt idx="721">
                    <c:v>Canvas App</c:v>
                  </c:pt>
                  <c:pt idx="722">
                    <c:v>Canvas App</c:v>
                  </c:pt>
                  <c:pt idx="723">
                    <c:v>Canvas App</c:v>
                  </c:pt>
                  <c:pt idx="724">
                    <c:v>Canvas App</c:v>
                  </c:pt>
                  <c:pt idx="725">
                    <c:v>Canvas App</c:v>
                  </c:pt>
                  <c:pt idx="726">
                    <c:v>Canvas App</c:v>
                  </c:pt>
                  <c:pt idx="727">
                    <c:v>Canvas App</c:v>
                  </c:pt>
                  <c:pt idx="728">
                    <c:v>Canvas App</c:v>
                  </c:pt>
                  <c:pt idx="729">
                    <c:v>Canvas App</c:v>
                  </c:pt>
                  <c:pt idx="730">
                    <c:v>Canvas App</c:v>
                  </c:pt>
                  <c:pt idx="731">
                    <c:v>Canvas App</c:v>
                  </c:pt>
                  <c:pt idx="732">
                    <c:v>Canvas App</c:v>
                  </c:pt>
                  <c:pt idx="733">
                    <c:v>Canvas App</c:v>
                  </c:pt>
                  <c:pt idx="734">
                    <c:v>Canvas App</c:v>
                  </c:pt>
                  <c:pt idx="735">
                    <c:v>Canvas App</c:v>
                  </c:pt>
                  <c:pt idx="736">
                    <c:v>Canvas App</c:v>
                  </c:pt>
                  <c:pt idx="737">
                    <c:v>Canvas App</c:v>
                  </c:pt>
                  <c:pt idx="738">
                    <c:v>Canvas App</c:v>
                  </c:pt>
                  <c:pt idx="739">
                    <c:v>Canvas App</c:v>
                  </c:pt>
                  <c:pt idx="740">
                    <c:v>Canvas App</c:v>
                  </c:pt>
                  <c:pt idx="741">
                    <c:v>Canvas App</c:v>
                  </c:pt>
                  <c:pt idx="742">
                    <c:v>Canvas App</c:v>
                  </c:pt>
                  <c:pt idx="743">
                    <c:v>Canvas App</c:v>
                  </c:pt>
                  <c:pt idx="744">
                    <c:v>Canvas App</c:v>
                  </c:pt>
                  <c:pt idx="745">
                    <c:v>Canvas App</c:v>
                  </c:pt>
                  <c:pt idx="746">
                    <c:v>Canvas App</c:v>
                  </c:pt>
                  <c:pt idx="747">
                    <c:v>Canvas App</c:v>
                  </c:pt>
                  <c:pt idx="748">
                    <c:v>Canvas App</c:v>
                  </c:pt>
                  <c:pt idx="749">
                    <c:v>Canvas App</c:v>
                  </c:pt>
                  <c:pt idx="750">
                    <c:v>Canvas App</c:v>
                  </c:pt>
                  <c:pt idx="751">
                    <c:v>Canvas App</c:v>
                  </c:pt>
                  <c:pt idx="752">
                    <c:v>Canvas App</c:v>
                  </c:pt>
                  <c:pt idx="753">
                    <c:v>Canvas App</c:v>
                  </c:pt>
                  <c:pt idx="754">
                    <c:v>Canvas App</c:v>
                  </c:pt>
                  <c:pt idx="755">
                    <c:v>Canvas App</c:v>
                  </c:pt>
                  <c:pt idx="756">
                    <c:v>Canvas App</c:v>
                  </c:pt>
                  <c:pt idx="757">
                    <c:v>Canvas App</c:v>
                  </c:pt>
                  <c:pt idx="758">
                    <c:v>Canvas App</c:v>
                  </c:pt>
                  <c:pt idx="759">
                    <c:v>Canvas App</c:v>
                  </c:pt>
                  <c:pt idx="760">
                    <c:v>Canvas App</c:v>
                  </c:pt>
                  <c:pt idx="761">
                    <c:v>Canvas App</c:v>
                  </c:pt>
                  <c:pt idx="762">
                    <c:v>Canvas App</c:v>
                  </c:pt>
                  <c:pt idx="763">
                    <c:v>Canvas App</c:v>
                  </c:pt>
                  <c:pt idx="764">
                    <c:v>Canvas App</c:v>
                  </c:pt>
                  <c:pt idx="765">
                    <c:v>Canvas App</c:v>
                  </c:pt>
                  <c:pt idx="766">
                    <c:v>Canvas App</c:v>
                  </c:pt>
                  <c:pt idx="767">
                    <c:v>Canvas App</c:v>
                  </c:pt>
                  <c:pt idx="768">
                    <c:v>Canvas App</c:v>
                  </c:pt>
                  <c:pt idx="769">
                    <c:v>Canvas App</c:v>
                  </c:pt>
                  <c:pt idx="770">
                    <c:v>Canvas App</c:v>
                  </c:pt>
                  <c:pt idx="771">
                    <c:v>Canvas App</c:v>
                  </c:pt>
                  <c:pt idx="772">
                    <c:v>Canvas App</c:v>
                  </c:pt>
                  <c:pt idx="773">
                    <c:v>Canvas App</c:v>
                  </c:pt>
                  <c:pt idx="774">
                    <c:v>Canvas App</c:v>
                  </c:pt>
                  <c:pt idx="775">
                    <c:v>Canvas App</c:v>
                  </c:pt>
                  <c:pt idx="776">
                    <c:v>Canvas App</c:v>
                  </c:pt>
                  <c:pt idx="777">
                    <c:v>Canvas App</c:v>
                  </c:pt>
                  <c:pt idx="778">
                    <c:v>Canvas App</c:v>
                  </c:pt>
                  <c:pt idx="779">
                    <c:v>Canvas App</c:v>
                  </c:pt>
                  <c:pt idx="780">
                    <c:v>Canvas App</c:v>
                  </c:pt>
                  <c:pt idx="781">
                    <c:v>Canvas App</c:v>
                  </c:pt>
                  <c:pt idx="782">
                    <c:v>Canvas App</c:v>
                  </c:pt>
                  <c:pt idx="783">
                    <c:v>Canvas App</c:v>
                  </c:pt>
                  <c:pt idx="784">
                    <c:v>Canvas App</c:v>
                  </c:pt>
                  <c:pt idx="785">
                    <c:v>Canvas App</c:v>
                  </c:pt>
                  <c:pt idx="786">
                    <c:v>Canvas App</c:v>
                  </c:pt>
                  <c:pt idx="787">
                    <c:v>Canvas App</c:v>
                  </c:pt>
                  <c:pt idx="788">
                    <c:v>Canvas App</c:v>
                  </c:pt>
                  <c:pt idx="789">
                    <c:v>Canvas App</c:v>
                  </c:pt>
                  <c:pt idx="790">
                    <c:v>Canvas App</c:v>
                  </c:pt>
                  <c:pt idx="791">
                    <c:v>Canvas App</c:v>
                  </c:pt>
                  <c:pt idx="792">
                    <c:v>Canvas App</c:v>
                  </c:pt>
                  <c:pt idx="793">
                    <c:v>Canvas App</c:v>
                  </c:pt>
                  <c:pt idx="794">
                    <c:v>Canvas App</c:v>
                  </c:pt>
                  <c:pt idx="795">
                    <c:v>Canvas App</c:v>
                  </c:pt>
                  <c:pt idx="796">
                    <c:v>Canvas App</c:v>
                  </c:pt>
                  <c:pt idx="797">
                    <c:v>Canvas App</c:v>
                  </c:pt>
                  <c:pt idx="798">
                    <c:v>Canvas App</c:v>
                  </c:pt>
                  <c:pt idx="799">
                    <c:v>Canvas App</c:v>
                  </c:pt>
                  <c:pt idx="800">
                    <c:v>Canvas App</c:v>
                  </c:pt>
                  <c:pt idx="801">
                    <c:v>Canvas App</c:v>
                  </c:pt>
                  <c:pt idx="802">
                    <c:v>Canvas App</c:v>
                  </c:pt>
                  <c:pt idx="803">
                    <c:v>Canvas App</c:v>
                  </c:pt>
                  <c:pt idx="804">
                    <c:v>Canvas App</c:v>
                  </c:pt>
                  <c:pt idx="805">
                    <c:v>Canvas App</c:v>
                  </c:pt>
                  <c:pt idx="806">
                    <c:v>Canvas App</c:v>
                  </c:pt>
                  <c:pt idx="807">
                    <c:v>Canvas App</c:v>
                  </c:pt>
                  <c:pt idx="808">
                    <c:v>Canvas App</c:v>
                  </c:pt>
                  <c:pt idx="809">
                    <c:v>Canvas App</c:v>
                  </c:pt>
                  <c:pt idx="810">
                    <c:v>Canvas App</c:v>
                  </c:pt>
                  <c:pt idx="811">
                    <c:v>Canvas App</c:v>
                  </c:pt>
                  <c:pt idx="812">
                    <c:v>Canvas App</c:v>
                  </c:pt>
                  <c:pt idx="813">
                    <c:v>Canvas App</c:v>
                  </c:pt>
                  <c:pt idx="814">
                    <c:v>Canvas App</c:v>
                  </c:pt>
                  <c:pt idx="815">
                    <c:v>Canvas App</c:v>
                  </c:pt>
                  <c:pt idx="816">
                    <c:v>Canvas App</c:v>
                  </c:pt>
                  <c:pt idx="817">
                    <c:v>Canvas App</c:v>
                  </c:pt>
                  <c:pt idx="818">
                    <c:v>Canvas App</c:v>
                  </c:pt>
                  <c:pt idx="819">
                    <c:v>Canvas App</c:v>
                  </c:pt>
                  <c:pt idx="820">
                    <c:v>Canvas App</c:v>
                  </c:pt>
                  <c:pt idx="821">
                    <c:v>Canvas App</c:v>
                  </c:pt>
                  <c:pt idx="822">
                    <c:v>Canvas App</c:v>
                  </c:pt>
                  <c:pt idx="823">
                    <c:v>Canvas App</c:v>
                  </c:pt>
                  <c:pt idx="824">
                    <c:v>Canvas App</c:v>
                  </c:pt>
                  <c:pt idx="825">
                    <c:v>Canvas App</c:v>
                  </c:pt>
                  <c:pt idx="826">
                    <c:v>Canvas App</c:v>
                  </c:pt>
                  <c:pt idx="827">
                    <c:v>Canvas App</c:v>
                  </c:pt>
                  <c:pt idx="828">
                    <c:v>Canvas App</c:v>
                  </c:pt>
                  <c:pt idx="829">
                    <c:v>Canvas App</c:v>
                  </c:pt>
                  <c:pt idx="830">
                    <c:v>Canvas App</c:v>
                  </c:pt>
                  <c:pt idx="831">
                    <c:v>Canvas App</c:v>
                  </c:pt>
                  <c:pt idx="832">
                    <c:v>Canvas App</c:v>
                  </c:pt>
                  <c:pt idx="833">
                    <c:v>Canvas App</c:v>
                  </c:pt>
                  <c:pt idx="834">
                    <c:v>Canvas App</c:v>
                  </c:pt>
                  <c:pt idx="835">
                    <c:v>Canvas App</c:v>
                  </c:pt>
                  <c:pt idx="836">
                    <c:v>Canvas App</c:v>
                  </c:pt>
                  <c:pt idx="837">
                    <c:v>Canvas App</c:v>
                  </c:pt>
                  <c:pt idx="838">
                    <c:v>Canvas App</c:v>
                  </c:pt>
                  <c:pt idx="839">
                    <c:v>Canvas App</c:v>
                  </c:pt>
                  <c:pt idx="840">
                    <c:v>Canvas App</c:v>
                  </c:pt>
                  <c:pt idx="841">
                    <c:v>Canvas App</c:v>
                  </c:pt>
                  <c:pt idx="842">
                    <c:v>Canvas App</c:v>
                  </c:pt>
                  <c:pt idx="843">
                    <c:v>Canvas App</c:v>
                  </c:pt>
                  <c:pt idx="844">
                    <c:v>Canvas App</c:v>
                  </c:pt>
                  <c:pt idx="845">
                    <c:v>Canvas App</c:v>
                  </c:pt>
                  <c:pt idx="846">
                    <c:v>Canvas App</c:v>
                  </c:pt>
                  <c:pt idx="847">
                    <c:v>Canvas App</c:v>
                  </c:pt>
                  <c:pt idx="848">
                    <c:v>Canvas App</c:v>
                  </c:pt>
                  <c:pt idx="849">
                    <c:v>Canvas App</c:v>
                  </c:pt>
                  <c:pt idx="850">
                    <c:v>Canvas App</c:v>
                  </c:pt>
                  <c:pt idx="851">
                    <c:v>Canvas App</c:v>
                  </c:pt>
                  <c:pt idx="852">
                    <c:v>Canvas App</c:v>
                  </c:pt>
                  <c:pt idx="853">
                    <c:v>Canvas App</c:v>
                  </c:pt>
                  <c:pt idx="854">
                    <c:v>Canvas App</c:v>
                  </c:pt>
                  <c:pt idx="855">
                    <c:v>Canvas App</c:v>
                  </c:pt>
                  <c:pt idx="856">
                    <c:v>Canvas App</c:v>
                  </c:pt>
                  <c:pt idx="857">
                    <c:v>Canvas App</c:v>
                  </c:pt>
                  <c:pt idx="858">
                    <c:v>Canvas App</c:v>
                  </c:pt>
                  <c:pt idx="859">
                    <c:v>Canvas App</c:v>
                  </c:pt>
                  <c:pt idx="860">
                    <c:v>Canvas App</c:v>
                  </c:pt>
                  <c:pt idx="861">
                    <c:v>Canvas App</c:v>
                  </c:pt>
                  <c:pt idx="862">
                    <c:v>Canvas App</c:v>
                  </c:pt>
                  <c:pt idx="863">
                    <c:v>Canvas App</c:v>
                  </c:pt>
                  <c:pt idx="864">
                    <c:v>Canvas App</c:v>
                  </c:pt>
                  <c:pt idx="865">
                    <c:v>Canvas App</c:v>
                  </c:pt>
                  <c:pt idx="866">
                    <c:v>Canvas App</c:v>
                  </c:pt>
                  <c:pt idx="867">
                    <c:v>Canvas App</c:v>
                  </c:pt>
                  <c:pt idx="868">
                    <c:v>Canvas App</c:v>
                  </c:pt>
                  <c:pt idx="869">
                    <c:v>Canvas App</c:v>
                  </c:pt>
                  <c:pt idx="870">
                    <c:v>Canvas App</c:v>
                  </c:pt>
                  <c:pt idx="871">
                    <c:v>Canvas App</c:v>
                  </c:pt>
                  <c:pt idx="872">
                    <c:v>Canvas App</c:v>
                  </c:pt>
                  <c:pt idx="873">
                    <c:v>Canvas App</c:v>
                  </c:pt>
                  <c:pt idx="874">
                    <c:v>Canvas App</c:v>
                  </c:pt>
                  <c:pt idx="875">
                    <c:v>Canvas App</c:v>
                  </c:pt>
                  <c:pt idx="876">
                    <c:v>Canvas App</c:v>
                  </c:pt>
                  <c:pt idx="877">
                    <c:v>Canvas App</c:v>
                  </c:pt>
                  <c:pt idx="878">
                    <c:v>Canvas App</c:v>
                  </c:pt>
                  <c:pt idx="879">
                    <c:v>Canvas App</c:v>
                  </c:pt>
                  <c:pt idx="880">
                    <c:v>Canvas App</c:v>
                  </c:pt>
                  <c:pt idx="881">
                    <c:v>Canvas App</c:v>
                  </c:pt>
                  <c:pt idx="882">
                    <c:v>Canvas App</c:v>
                  </c:pt>
                  <c:pt idx="883">
                    <c:v>Canvas App</c:v>
                  </c:pt>
                  <c:pt idx="884">
                    <c:v>Canvas App</c:v>
                  </c:pt>
                  <c:pt idx="885">
                    <c:v>Canvas App</c:v>
                  </c:pt>
                  <c:pt idx="886">
                    <c:v>Canvas App</c:v>
                  </c:pt>
                  <c:pt idx="887">
                    <c:v>Canvas App</c:v>
                  </c:pt>
                  <c:pt idx="888">
                    <c:v>Canvas App</c:v>
                  </c:pt>
                  <c:pt idx="889">
                    <c:v>Canvas App</c:v>
                  </c:pt>
                  <c:pt idx="890">
                    <c:v>Canvas App</c:v>
                  </c:pt>
                  <c:pt idx="891">
                    <c:v>Canvas App</c:v>
                  </c:pt>
                  <c:pt idx="892">
                    <c:v>Canvas App</c:v>
                  </c:pt>
                  <c:pt idx="893">
                    <c:v>Canvas App</c:v>
                  </c:pt>
                  <c:pt idx="894">
                    <c:v>Canvas App</c:v>
                  </c:pt>
                  <c:pt idx="895">
                    <c:v>Canvas App</c:v>
                  </c:pt>
                  <c:pt idx="896">
                    <c:v>Canvas App</c:v>
                  </c:pt>
                  <c:pt idx="897">
                    <c:v>Canvas App</c:v>
                  </c:pt>
                  <c:pt idx="898">
                    <c:v>Canvas App</c:v>
                  </c:pt>
                  <c:pt idx="899">
                    <c:v>Canvas App</c:v>
                  </c:pt>
                  <c:pt idx="900">
                    <c:v>Canvas App</c:v>
                  </c:pt>
                  <c:pt idx="901">
                    <c:v>Canvas App</c:v>
                  </c:pt>
                  <c:pt idx="902">
                    <c:v>Canvas App</c:v>
                  </c:pt>
                  <c:pt idx="903">
                    <c:v>Canvas App</c:v>
                  </c:pt>
                  <c:pt idx="904">
                    <c:v>Canvas App</c:v>
                  </c:pt>
                  <c:pt idx="905">
                    <c:v>Canvas App</c:v>
                  </c:pt>
                  <c:pt idx="906">
                    <c:v>Canvas App</c:v>
                  </c:pt>
                  <c:pt idx="907">
                    <c:v>Canvas App</c:v>
                  </c:pt>
                  <c:pt idx="908">
                    <c:v>Canvas App</c:v>
                  </c:pt>
                  <c:pt idx="909">
                    <c:v>Canvas App</c:v>
                  </c:pt>
                  <c:pt idx="910">
                    <c:v>Canvas App</c:v>
                  </c:pt>
                  <c:pt idx="911">
                    <c:v>Canvas App</c:v>
                  </c:pt>
                  <c:pt idx="912">
                    <c:v>Canvas App</c:v>
                  </c:pt>
                  <c:pt idx="913">
                    <c:v>Canvas App</c:v>
                  </c:pt>
                  <c:pt idx="914">
                    <c:v>Canvas App</c:v>
                  </c:pt>
                  <c:pt idx="915">
                    <c:v>Canvas App</c:v>
                  </c:pt>
                  <c:pt idx="916">
                    <c:v>Canvas App</c:v>
                  </c:pt>
                  <c:pt idx="917">
                    <c:v>Canvas App</c:v>
                  </c:pt>
                  <c:pt idx="918">
                    <c:v>Canvas App</c:v>
                  </c:pt>
                  <c:pt idx="919">
                    <c:v>Canvas App</c:v>
                  </c:pt>
                  <c:pt idx="920">
                    <c:v>Canvas App</c:v>
                  </c:pt>
                  <c:pt idx="921">
                    <c:v>Canvas App</c:v>
                  </c:pt>
                  <c:pt idx="922">
                    <c:v>Canvas App</c:v>
                  </c:pt>
                  <c:pt idx="923">
                    <c:v>Canvas App</c:v>
                  </c:pt>
                  <c:pt idx="924">
                    <c:v>Canvas App</c:v>
                  </c:pt>
                  <c:pt idx="925">
                    <c:v>Canvas App</c:v>
                  </c:pt>
                  <c:pt idx="926">
                    <c:v>Canvas App</c:v>
                  </c:pt>
                  <c:pt idx="927">
                    <c:v>Canvas App</c:v>
                  </c:pt>
                  <c:pt idx="928">
                    <c:v>Canvas App</c:v>
                  </c:pt>
                  <c:pt idx="929">
                    <c:v>Canvas App</c:v>
                  </c:pt>
                  <c:pt idx="930">
                    <c:v>Canvas App</c:v>
                  </c:pt>
                  <c:pt idx="931">
                    <c:v>Canvas App</c:v>
                  </c:pt>
                  <c:pt idx="932">
                    <c:v>Canvas App</c:v>
                  </c:pt>
                  <c:pt idx="933">
                    <c:v>Canvas App</c:v>
                  </c:pt>
                  <c:pt idx="934">
                    <c:v>Canvas App</c:v>
                  </c:pt>
                  <c:pt idx="935">
                    <c:v>Canvas App</c:v>
                  </c:pt>
                  <c:pt idx="936">
                    <c:v>Canvas App</c:v>
                  </c:pt>
                  <c:pt idx="937">
                    <c:v>Canvas App</c:v>
                  </c:pt>
                  <c:pt idx="938">
                    <c:v>Canvas App</c:v>
                  </c:pt>
                  <c:pt idx="939">
                    <c:v>Canvas App</c:v>
                  </c:pt>
                  <c:pt idx="940">
                    <c:v>Canvas App</c:v>
                  </c:pt>
                  <c:pt idx="941">
                    <c:v>Canvas App</c:v>
                  </c:pt>
                  <c:pt idx="942">
                    <c:v>Canvas App</c:v>
                  </c:pt>
                  <c:pt idx="943">
                    <c:v>Canvas App</c:v>
                  </c:pt>
                  <c:pt idx="944">
                    <c:v>Canvas App</c:v>
                  </c:pt>
                  <c:pt idx="945">
                    <c:v>Canvas App</c:v>
                  </c:pt>
                  <c:pt idx="946">
                    <c:v>Canvas App</c:v>
                  </c:pt>
                  <c:pt idx="947">
                    <c:v>Canvas App</c:v>
                  </c:pt>
                  <c:pt idx="948">
                    <c:v>Canvas App</c:v>
                  </c:pt>
                  <c:pt idx="949">
                    <c:v>Canvas App</c:v>
                  </c:pt>
                  <c:pt idx="950">
                    <c:v>Canvas App</c:v>
                  </c:pt>
                  <c:pt idx="951">
                    <c:v>Canvas App</c:v>
                  </c:pt>
                  <c:pt idx="952">
                    <c:v>Canvas App</c:v>
                  </c:pt>
                  <c:pt idx="953">
                    <c:v>Canvas App</c:v>
                  </c:pt>
                  <c:pt idx="954">
                    <c:v>Canvas App</c:v>
                  </c:pt>
                  <c:pt idx="955">
                    <c:v>Canvas App</c:v>
                  </c:pt>
                  <c:pt idx="956">
                    <c:v>Canvas App</c:v>
                  </c:pt>
                  <c:pt idx="957">
                    <c:v>Canvas App</c:v>
                  </c:pt>
                  <c:pt idx="958">
                    <c:v>Canvas App</c:v>
                  </c:pt>
                  <c:pt idx="959">
                    <c:v>Canvas App</c:v>
                  </c:pt>
                  <c:pt idx="960">
                    <c:v>Canvas App</c:v>
                  </c:pt>
                  <c:pt idx="961">
                    <c:v>Canvas App</c:v>
                  </c:pt>
                  <c:pt idx="962">
                    <c:v>Canvas App</c:v>
                  </c:pt>
                  <c:pt idx="963">
                    <c:v>Canvas App</c:v>
                  </c:pt>
                  <c:pt idx="964">
                    <c:v>Canvas App</c:v>
                  </c:pt>
                  <c:pt idx="965">
                    <c:v>Canvas App</c:v>
                  </c:pt>
                  <c:pt idx="966">
                    <c:v>Canvas App</c:v>
                  </c:pt>
                  <c:pt idx="967">
                    <c:v>Canvas App</c:v>
                  </c:pt>
                  <c:pt idx="968">
                    <c:v>Canvas App</c:v>
                  </c:pt>
                  <c:pt idx="969">
                    <c:v>Canvas App</c:v>
                  </c:pt>
                  <c:pt idx="970">
                    <c:v>Canvas App</c:v>
                  </c:pt>
                  <c:pt idx="971">
                    <c:v>Canvas App</c:v>
                  </c:pt>
                  <c:pt idx="972">
                    <c:v>Canvas App</c:v>
                  </c:pt>
                  <c:pt idx="973">
                    <c:v>Canvas App</c:v>
                  </c:pt>
                  <c:pt idx="974">
                    <c:v>Canvas App</c:v>
                  </c:pt>
                  <c:pt idx="975">
                    <c:v>Canvas App</c:v>
                  </c:pt>
                  <c:pt idx="976">
                    <c:v>Canvas App</c:v>
                  </c:pt>
                  <c:pt idx="977">
                    <c:v>Canvas App</c:v>
                  </c:pt>
                  <c:pt idx="978">
                    <c:v>Canvas App</c:v>
                  </c:pt>
                  <c:pt idx="979">
                    <c:v>Canvas App</c:v>
                  </c:pt>
                  <c:pt idx="980">
                    <c:v>Canvas App</c:v>
                  </c:pt>
                  <c:pt idx="981">
                    <c:v>Canvas App</c:v>
                  </c:pt>
                  <c:pt idx="982">
                    <c:v>Canvas App</c:v>
                  </c:pt>
                  <c:pt idx="983">
                    <c:v>Canvas App</c:v>
                  </c:pt>
                  <c:pt idx="984">
                    <c:v>Canvas App</c:v>
                  </c:pt>
                  <c:pt idx="985">
                    <c:v>Canvas App</c:v>
                  </c:pt>
                  <c:pt idx="986">
                    <c:v>Canvas App</c:v>
                  </c:pt>
                  <c:pt idx="987">
                    <c:v>Canvas App</c:v>
                  </c:pt>
                  <c:pt idx="988">
                    <c:v>Canvas App</c:v>
                  </c:pt>
                  <c:pt idx="989">
                    <c:v>Canvas App</c:v>
                  </c:pt>
                  <c:pt idx="990">
                    <c:v>Canvas App</c:v>
                  </c:pt>
                  <c:pt idx="991">
                    <c:v>Canvas App</c:v>
                  </c:pt>
                  <c:pt idx="992">
                    <c:v>Canvas App</c:v>
                  </c:pt>
                  <c:pt idx="993">
                    <c:v>Canvas App</c:v>
                  </c:pt>
                  <c:pt idx="994">
                    <c:v>Canvas App</c:v>
                  </c:pt>
                  <c:pt idx="995">
                    <c:v>Canvas App</c:v>
                  </c:pt>
                  <c:pt idx="996">
                    <c:v>Canvas App</c:v>
                  </c:pt>
                  <c:pt idx="997">
                    <c:v>Canvas App</c:v>
                  </c:pt>
                  <c:pt idx="998">
                    <c:v>Canvas App</c:v>
                  </c:pt>
                  <c:pt idx="999">
                    <c:v>Canvas App</c:v>
                  </c:pt>
                  <c:pt idx="1000">
                    <c:v>Canvas App</c:v>
                  </c:pt>
                  <c:pt idx="1001">
                    <c:v>Canvas App</c:v>
                  </c:pt>
                  <c:pt idx="1002">
                    <c:v>Canvas App</c:v>
                  </c:pt>
                  <c:pt idx="1003">
                    <c:v>Canvas App</c:v>
                  </c:pt>
                  <c:pt idx="1004">
                    <c:v>Canvas App</c:v>
                  </c:pt>
                  <c:pt idx="1005">
                    <c:v>Canvas App</c:v>
                  </c:pt>
                  <c:pt idx="1006">
                    <c:v>Canvas App</c:v>
                  </c:pt>
                  <c:pt idx="1007">
                    <c:v>Canvas App</c:v>
                  </c:pt>
                  <c:pt idx="1008">
                    <c:v>Canvas App</c:v>
                  </c:pt>
                  <c:pt idx="1009">
                    <c:v>Canvas App</c:v>
                  </c:pt>
                  <c:pt idx="1010">
                    <c:v>Canvas App</c:v>
                  </c:pt>
                  <c:pt idx="1011">
                    <c:v>Canvas App</c:v>
                  </c:pt>
                  <c:pt idx="1012">
                    <c:v>Canvas App</c:v>
                  </c:pt>
                  <c:pt idx="1013">
                    <c:v>Canvas App</c:v>
                  </c:pt>
                  <c:pt idx="1014">
                    <c:v>Canvas App</c:v>
                  </c:pt>
                  <c:pt idx="1015">
                    <c:v>Canvas App</c:v>
                  </c:pt>
                  <c:pt idx="1016">
                    <c:v>Canvas App</c:v>
                  </c:pt>
                  <c:pt idx="1017">
                    <c:v>Canvas App</c:v>
                  </c:pt>
                  <c:pt idx="1018">
                    <c:v>Canvas App</c:v>
                  </c:pt>
                  <c:pt idx="1019">
                    <c:v>Canvas App</c:v>
                  </c:pt>
                  <c:pt idx="1020">
                    <c:v>Canvas App</c:v>
                  </c:pt>
                  <c:pt idx="1021">
                    <c:v>Canvas App</c:v>
                  </c:pt>
                  <c:pt idx="1022">
                    <c:v>Canvas App</c:v>
                  </c:pt>
                  <c:pt idx="1023">
                    <c:v>Canvas App</c:v>
                  </c:pt>
                  <c:pt idx="1024">
                    <c:v>Canvas App</c:v>
                  </c:pt>
                  <c:pt idx="1025">
                    <c:v>Canvas App</c:v>
                  </c:pt>
                  <c:pt idx="1026">
                    <c:v>Canvas App</c:v>
                  </c:pt>
                  <c:pt idx="1027">
                    <c:v>Canvas App</c:v>
                  </c:pt>
                  <c:pt idx="1028">
                    <c:v>Canvas App</c:v>
                  </c:pt>
                </c:lvl>
                <c:lvl>
                  <c:pt idx="0">
                    <c:v>1/1/2017 0:00</c:v>
                  </c:pt>
                  <c:pt idx="1">
                    <c:v>1/2/2017 0:00</c:v>
                  </c:pt>
                  <c:pt idx="2">
                    <c:v>1/3/2017 0:00</c:v>
                  </c:pt>
                  <c:pt idx="3">
                    <c:v>1/4/2017 0:00</c:v>
                  </c:pt>
                  <c:pt idx="4">
                    <c:v>1/5/2017 0:00</c:v>
                  </c:pt>
                  <c:pt idx="5">
                    <c:v>1/6/2017 0:00</c:v>
                  </c:pt>
                  <c:pt idx="6">
                    <c:v>1/7/2017 0:00</c:v>
                  </c:pt>
                  <c:pt idx="7">
                    <c:v>1/8/2017 0:00</c:v>
                  </c:pt>
                  <c:pt idx="8">
                    <c:v>1/9/2017 0:00</c:v>
                  </c:pt>
                  <c:pt idx="9">
                    <c:v>1/10/2017 0:00</c:v>
                  </c:pt>
                  <c:pt idx="10">
                    <c:v>1/11/2017 0:00</c:v>
                  </c:pt>
                  <c:pt idx="11">
                    <c:v>1/12/2017 0:00</c:v>
                  </c:pt>
                  <c:pt idx="12">
                    <c:v>1/13/2017 0:00</c:v>
                  </c:pt>
                  <c:pt idx="13">
                    <c:v>1/14/2017 0:00</c:v>
                  </c:pt>
                  <c:pt idx="14">
                    <c:v>1/15/2017 0:00</c:v>
                  </c:pt>
                  <c:pt idx="15">
                    <c:v>1/16/2017 0:00</c:v>
                  </c:pt>
                  <c:pt idx="16">
                    <c:v>1/17/2017 0:00</c:v>
                  </c:pt>
                  <c:pt idx="17">
                    <c:v>1/18/2017 0:00</c:v>
                  </c:pt>
                  <c:pt idx="18">
                    <c:v>1/19/2017 0:00</c:v>
                  </c:pt>
                  <c:pt idx="19">
                    <c:v>1/20/2017 0:00</c:v>
                  </c:pt>
                  <c:pt idx="20">
                    <c:v>1/21/2017 0:00</c:v>
                  </c:pt>
                  <c:pt idx="21">
                    <c:v>1/22/2017 0:00</c:v>
                  </c:pt>
                  <c:pt idx="22">
                    <c:v>1/23/2017 0:00</c:v>
                  </c:pt>
                  <c:pt idx="23">
                    <c:v>1/24/2017 0:00</c:v>
                  </c:pt>
                  <c:pt idx="24">
                    <c:v>1/25/2017 0:00</c:v>
                  </c:pt>
                  <c:pt idx="25">
                    <c:v>1/26/2017 0:00</c:v>
                  </c:pt>
                  <c:pt idx="26">
                    <c:v>1/27/2017 0:00</c:v>
                  </c:pt>
                  <c:pt idx="27">
                    <c:v>1/28/2017 0:00</c:v>
                  </c:pt>
                  <c:pt idx="28">
                    <c:v>1/29/2017 0:00</c:v>
                  </c:pt>
                  <c:pt idx="29">
                    <c:v>1/30/2017 0:00</c:v>
                  </c:pt>
                  <c:pt idx="30">
                    <c:v>1/31/2017 0:00</c:v>
                  </c:pt>
                  <c:pt idx="31">
                    <c:v>2/1/2017 0:00</c:v>
                  </c:pt>
                  <c:pt idx="32">
                    <c:v>2/2/2017 0:00</c:v>
                  </c:pt>
                  <c:pt idx="33">
                    <c:v>2/3/2017 0:00</c:v>
                  </c:pt>
                  <c:pt idx="34">
                    <c:v>2/4/2017 0:00</c:v>
                  </c:pt>
                  <c:pt idx="35">
                    <c:v>2/5/2017 0:00</c:v>
                  </c:pt>
                  <c:pt idx="36">
                    <c:v>2/6/2017 0:00</c:v>
                  </c:pt>
                  <c:pt idx="37">
                    <c:v>2/7/2017 0:00</c:v>
                  </c:pt>
                  <c:pt idx="38">
                    <c:v>2/8/2017 0:00</c:v>
                  </c:pt>
                  <c:pt idx="39">
                    <c:v>2/9/2017 0:00</c:v>
                  </c:pt>
                  <c:pt idx="40">
                    <c:v>2/10/2017 0:00</c:v>
                  </c:pt>
                  <c:pt idx="41">
                    <c:v>2/11/2017 0:00</c:v>
                  </c:pt>
                  <c:pt idx="42">
                    <c:v>2/12/2017 0:00</c:v>
                  </c:pt>
                  <c:pt idx="43">
                    <c:v>2/13/2017 0:00</c:v>
                  </c:pt>
                  <c:pt idx="44">
                    <c:v>2/14/2017 0:00</c:v>
                  </c:pt>
                  <c:pt idx="45">
                    <c:v>2/15/2017 0:00</c:v>
                  </c:pt>
                  <c:pt idx="46">
                    <c:v>2/16/2017 0:00</c:v>
                  </c:pt>
                  <c:pt idx="47">
                    <c:v>2/17/2017 0:00</c:v>
                  </c:pt>
                  <c:pt idx="48">
                    <c:v>2/18/2017 0:00</c:v>
                  </c:pt>
                  <c:pt idx="49">
                    <c:v>2/19/2017 0:00</c:v>
                  </c:pt>
                  <c:pt idx="50">
                    <c:v>2/20/2017 0:00</c:v>
                  </c:pt>
                  <c:pt idx="51">
                    <c:v>2/21/2017 0:00</c:v>
                  </c:pt>
                  <c:pt idx="52">
                    <c:v>2/22/2017 0:00</c:v>
                  </c:pt>
                  <c:pt idx="53">
                    <c:v>2/23/2017 0:00</c:v>
                  </c:pt>
                  <c:pt idx="54">
                    <c:v>2/24/2017 0:00</c:v>
                  </c:pt>
                  <c:pt idx="55">
                    <c:v>2/25/2017 0:00</c:v>
                  </c:pt>
                  <c:pt idx="56">
                    <c:v>2/26/2017 0:00</c:v>
                  </c:pt>
                  <c:pt idx="57">
                    <c:v>2/27/2017 0:00</c:v>
                  </c:pt>
                  <c:pt idx="58">
                    <c:v>2/28/2017 0:00</c:v>
                  </c:pt>
                  <c:pt idx="59">
                    <c:v>3/1/2017 0:00</c:v>
                  </c:pt>
                  <c:pt idx="60">
                    <c:v>3/2/2017 0:00</c:v>
                  </c:pt>
                  <c:pt idx="61">
                    <c:v>3/3/2017 0:00</c:v>
                  </c:pt>
                  <c:pt idx="62">
                    <c:v>3/4/2017 0:00</c:v>
                  </c:pt>
                  <c:pt idx="63">
                    <c:v>3/5/2017 0:00</c:v>
                  </c:pt>
                  <c:pt idx="64">
                    <c:v>3/6/2017 0:00</c:v>
                  </c:pt>
                  <c:pt idx="65">
                    <c:v>3/7/2017 0:00</c:v>
                  </c:pt>
                  <c:pt idx="66">
                    <c:v>3/8/2017 0:00</c:v>
                  </c:pt>
                  <c:pt idx="67">
                    <c:v>3/9/2017 0:00</c:v>
                  </c:pt>
                  <c:pt idx="68">
                    <c:v>3/10/2017 0:00</c:v>
                  </c:pt>
                  <c:pt idx="69">
                    <c:v>3/11/2017 0:00</c:v>
                  </c:pt>
                  <c:pt idx="70">
                    <c:v>3/12/2017 0:00</c:v>
                  </c:pt>
                  <c:pt idx="71">
                    <c:v>3/13/2017 0:00</c:v>
                  </c:pt>
                  <c:pt idx="72">
                    <c:v>3/14/2017 0:00</c:v>
                  </c:pt>
                  <c:pt idx="73">
                    <c:v>3/15/2017 0:00</c:v>
                  </c:pt>
                  <c:pt idx="74">
                    <c:v>3/16/2017 0:00</c:v>
                  </c:pt>
                  <c:pt idx="75">
                    <c:v>3/17/2017 0:00</c:v>
                  </c:pt>
                  <c:pt idx="76">
                    <c:v>3/18/2017 0:00</c:v>
                  </c:pt>
                  <c:pt idx="77">
                    <c:v>3/19/2017 0:00</c:v>
                  </c:pt>
                  <c:pt idx="78">
                    <c:v>3/20/2017 0:00</c:v>
                  </c:pt>
                  <c:pt idx="79">
                    <c:v>3/21/2017 0:00</c:v>
                  </c:pt>
                  <c:pt idx="80">
                    <c:v>3/22/2017 0:00</c:v>
                  </c:pt>
                  <c:pt idx="81">
                    <c:v>3/23/2017 0:00</c:v>
                  </c:pt>
                  <c:pt idx="82">
                    <c:v>3/24/2017 0:00</c:v>
                  </c:pt>
                  <c:pt idx="83">
                    <c:v>3/25/2017 0:00</c:v>
                  </c:pt>
                  <c:pt idx="84">
                    <c:v>3/26/2017 0:00</c:v>
                  </c:pt>
                  <c:pt idx="85">
                    <c:v>3/27/2017 0:00</c:v>
                  </c:pt>
                  <c:pt idx="86">
                    <c:v>3/28/2017 0:00</c:v>
                  </c:pt>
                  <c:pt idx="87">
                    <c:v>3/29/2017 0:00</c:v>
                  </c:pt>
                  <c:pt idx="88">
                    <c:v>3/30/2017 0:00</c:v>
                  </c:pt>
                  <c:pt idx="89">
                    <c:v>3/31/2017 0:00</c:v>
                  </c:pt>
                  <c:pt idx="90">
                    <c:v>4/1/2017 0:00</c:v>
                  </c:pt>
                  <c:pt idx="91">
                    <c:v>4/2/2017 0:00</c:v>
                  </c:pt>
                  <c:pt idx="92">
                    <c:v>4/3/2017 0:00</c:v>
                  </c:pt>
                  <c:pt idx="93">
                    <c:v>4/4/2017 0:00</c:v>
                  </c:pt>
                  <c:pt idx="94">
                    <c:v>4/5/2017 0:00</c:v>
                  </c:pt>
                  <c:pt idx="95">
                    <c:v>4/6/2017 0:00</c:v>
                  </c:pt>
                  <c:pt idx="96">
                    <c:v>4/7/2017 0:00</c:v>
                  </c:pt>
                  <c:pt idx="97">
                    <c:v>4/8/2017 0:00</c:v>
                  </c:pt>
                  <c:pt idx="98">
                    <c:v>4/9/2017 0:00</c:v>
                  </c:pt>
                  <c:pt idx="99">
                    <c:v>4/10/2017 0:00</c:v>
                  </c:pt>
                  <c:pt idx="100">
                    <c:v>4/11/2017 0:00</c:v>
                  </c:pt>
                  <c:pt idx="101">
                    <c:v>4/12/2017 0:00</c:v>
                  </c:pt>
                  <c:pt idx="102">
                    <c:v>4/13/2017 0:00</c:v>
                  </c:pt>
                  <c:pt idx="103">
                    <c:v>4/14/2017 0:00</c:v>
                  </c:pt>
                  <c:pt idx="104">
                    <c:v>4/15/2017 0:00</c:v>
                  </c:pt>
                  <c:pt idx="105">
                    <c:v>4/16/2017 0:00</c:v>
                  </c:pt>
                  <c:pt idx="106">
                    <c:v>4/17/2017 0:00</c:v>
                  </c:pt>
                  <c:pt idx="107">
                    <c:v>4/18/2017 0:00</c:v>
                  </c:pt>
                  <c:pt idx="108">
                    <c:v>4/19/2017 0:00</c:v>
                  </c:pt>
                  <c:pt idx="109">
                    <c:v>4/20/2017 0:00</c:v>
                  </c:pt>
                  <c:pt idx="110">
                    <c:v>4/21/2017 0:00</c:v>
                  </c:pt>
                  <c:pt idx="111">
                    <c:v>4/22/2017 0:00</c:v>
                  </c:pt>
                  <c:pt idx="112">
                    <c:v>4/23/2017 0:00</c:v>
                  </c:pt>
                  <c:pt idx="113">
                    <c:v>4/24/2017 0:00</c:v>
                  </c:pt>
                  <c:pt idx="114">
                    <c:v>4/25/2017 0:00</c:v>
                  </c:pt>
                  <c:pt idx="115">
                    <c:v>4/26/2017 0:00</c:v>
                  </c:pt>
                  <c:pt idx="116">
                    <c:v>4/27/2017 0:00</c:v>
                  </c:pt>
                  <c:pt idx="117">
                    <c:v>4/28/2017 0:00</c:v>
                  </c:pt>
                  <c:pt idx="118">
                    <c:v>4/29/2017 0:00</c:v>
                  </c:pt>
                  <c:pt idx="119">
                    <c:v>4/30/2017 0:00</c:v>
                  </c:pt>
                  <c:pt idx="120">
                    <c:v>5/1/2017 0:00</c:v>
                  </c:pt>
                  <c:pt idx="121">
                    <c:v>5/2/2017 0:00</c:v>
                  </c:pt>
                  <c:pt idx="122">
                    <c:v>5/3/2017 0:00</c:v>
                  </c:pt>
                  <c:pt idx="123">
                    <c:v>5/4/2017 0:00</c:v>
                  </c:pt>
                  <c:pt idx="124">
                    <c:v>5/5/2017 0:00</c:v>
                  </c:pt>
                  <c:pt idx="125">
                    <c:v>5/6/2017 0:00</c:v>
                  </c:pt>
                  <c:pt idx="126">
                    <c:v>5/7/2017 0:00</c:v>
                  </c:pt>
                  <c:pt idx="127">
                    <c:v>5/8/2017 0:00</c:v>
                  </c:pt>
                  <c:pt idx="128">
                    <c:v>5/9/2017 0:00</c:v>
                  </c:pt>
                  <c:pt idx="129">
                    <c:v>5/10/2017 0:00</c:v>
                  </c:pt>
                  <c:pt idx="130">
                    <c:v>5/11/2017 0:00</c:v>
                  </c:pt>
                  <c:pt idx="131">
                    <c:v>5/12/2017 0:00</c:v>
                  </c:pt>
                  <c:pt idx="132">
                    <c:v>5/13/2017 0:00</c:v>
                  </c:pt>
                  <c:pt idx="133">
                    <c:v>5/14/2017 0:00</c:v>
                  </c:pt>
                  <c:pt idx="134">
                    <c:v>5/15/2017 0:00</c:v>
                  </c:pt>
                  <c:pt idx="135">
                    <c:v>5/16/2017 0:00</c:v>
                  </c:pt>
                  <c:pt idx="136">
                    <c:v>5/17/2017 0:00</c:v>
                  </c:pt>
                  <c:pt idx="137">
                    <c:v>5/18/2017 0:00</c:v>
                  </c:pt>
                  <c:pt idx="138">
                    <c:v>5/19/2017 0:00</c:v>
                  </c:pt>
                  <c:pt idx="139">
                    <c:v>5/20/2017 0:00</c:v>
                  </c:pt>
                  <c:pt idx="140">
                    <c:v>5/21/2017 0:00</c:v>
                  </c:pt>
                  <c:pt idx="141">
                    <c:v>5/22/2017 0:00</c:v>
                  </c:pt>
                  <c:pt idx="142">
                    <c:v>5/23/2017 0:00</c:v>
                  </c:pt>
                  <c:pt idx="143">
                    <c:v>5/24/2017 0:00</c:v>
                  </c:pt>
                  <c:pt idx="144">
                    <c:v>5/25/2017 0:00</c:v>
                  </c:pt>
                  <c:pt idx="145">
                    <c:v>5/26/2017 0:00</c:v>
                  </c:pt>
                  <c:pt idx="146">
                    <c:v>5/27/2017 0:00</c:v>
                  </c:pt>
                  <c:pt idx="147">
                    <c:v>5/28/2017 0:00</c:v>
                  </c:pt>
                  <c:pt idx="148">
                    <c:v>5/29/2017 0:00</c:v>
                  </c:pt>
                  <c:pt idx="149">
                    <c:v>5/30/2017 0:00</c:v>
                  </c:pt>
                  <c:pt idx="150">
                    <c:v>5/31/2017 0:00</c:v>
                  </c:pt>
                  <c:pt idx="151">
                    <c:v>6/1/2017 0:00</c:v>
                  </c:pt>
                  <c:pt idx="152">
                    <c:v>6/2/2017 0:00</c:v>
                  </c:pt>
                  <c:pt idx="153">
                    <c:v>6/3/2017 0:00</c:v>
                  </c:pt>
                  <c:pt idx="154">
                    <c:v>6/4/2017 0:00</c:v>
                  </c:pt>
                  <c:pt idx="155">
                    <c:v>6/5/2017 0:00</c:v>
                  </c:pt>
                  <c:pt idx="156">
                    <c:v>6/6/2017 0:00</c:v>
                  </c:pt>
                  <c:pt idx="157">
                    <c:v>6/7/2017 0:00</c:v>
                  </c:pt>
                  <c:pt idx="158">
                    <c:v>6/8/2017 0:00</c:v>
                  </c:pt>
                  <c:pt idx="159">
                    <c:v>6/9/2017 0:00</c:v>
                  </c:pt>
                  <c:pt idx="160">
                    <c:v>6/10/2017 0:00</c:v>
                  </c:pt>
                  <c:pt idx="161">
                    <c:v>6/11/2017 0:00</c:v>
                  </c:pt>
                  <c:pt idx="162">
                    <c:v>6/12/2017 0:00</c:v>
                  </c:pt>
                  <c:pt idx="163">
                    <c:v>6/13/2017 0:00</c:v>
                  </c:pt>
                  <c:pt idx="164">
                    <c:v>6/14/2017 0:00</c:v>
                  </c:pt>
                  <c:pt idx="165">
                    <c:v>6/15/2017 0:00</c:v>
                  </c:pt>
                  <c:pt idx="166">
                    <c:v>6/16/2017 0:00</c:v>
                  </c:pt>
                  <c:pt idx="167">
                    <c:v>6/17/2017 0:00</c:v>
                  </c:pt>
                  <c:pt idx="168">
                    <c:v>6/18/2017 0:00</c:v>
                  </c:pt>
                  <c:pt idx="169">
                    <c:v>6/19/2017 0:00</c:v>
                  </c:pt>
                  <c:pt idx="170">
                    <c:v>6/20/2017 0:00</c:v>
                  </c:pt>
                  <c:pt idx="171">
                    <c:v>6/21/2017 0:00</c:v>
                  </c:pt>
                  <c:pt idx="172">
                    <c:v>6/22/2017 0:00</c:v>
                  </c:pt>
                  <c:pt idx="173">
                    <c:v>6/23/2017 0:00</c:v>
                  </c:pt>
                  <c:pt idx="174">
                    <c:v>6/24/2017 0:00</c:v>
                  </c:pt>
                  <c:pt idx="175">
                    <c:v>6/25/2017 0:00</c:v>
                  </c:pt>
                  <c:pt idx="176">
                    <c:v>6/26/2017 0:00</c:v>
                  </c:pt>
                  <c:pt idx="177">
                    <c:v>6/27/2017 0:00</c:v>
                  </c:pt>
                  <c:pt idx="178">
                    <c:v>6/28/2017 0:00</c:v>
                  </c:pt>
                  <c:pt idx="179">
                    <c:v>6/29/2017 0:00</c:v>
                  </c:pt>
                  <c:pt idx="180">
                    <c:v>6/30/2017 0:00</c:v>
                  </c:pt>
                  <c:pt idx="181">
                    <c:v>7/1/2017 0:00</c:v>
                  </c:pt>
                  <c:pt idx="182">
                    <c:v>7/2/2017 0:00</c:v>
                  </c:pt>
                  <c:pt idx="183">
                    <c:v>7/3/2017 0:00</c:v>
                  </c:pt>
                  <c:pt idx="184">
                    <c:v>7/4/2017 0:00</c:v>
                  </c:pt>
                  <c:pt idx="185">
                    <c:v>7/5/2017 0:00</c:v>
                  </c:pt>
                  <c:pt idx="186">
                    <c:v>7/6/2017 0:00</c:v>
                  </c:pt>
                  <c:pt idx="187">
                    <c:v>7/7/2017 0:00</c:v>
                  </c:pt>
                  <c:pt idx="188">
                    <c:v>7/8/2017 0:00</c:v>
                  </c:pt>
                  <c:pt idx="189">
                    <c:v>7/9/2017 0:00</c:v>
                  </c:pt>
                  <c:pt idx="190">
                    <c:v>7/10/2017 0:00</c:v>
                  </c:pt>
                  <c:pt idx="191">
                    <c:v>7/11/2017 0:00</c:v>
                  </c:pt>
                  <c:pt idx="192">
                    <c:v>7/12/2017 0:00</c:v>
                  </c:pt>
                  <c:pt idx="193">
                    <c:v>7/13/2017 0:00</c:v>
                  </c:pt>
                  <c:pt idx="194">
                    <c:v>7/14/2017 0:00</c:v>
                  </c:pt>
                  <c:pt idx="195">
                    <c:v>7/15/2017 0:00</c:v>
                  </c:pt>
                  <c:pt idx="196">
                    <c:v>7/16/2017 0:00</c:v>
                  </c:pt>
                  <c:pt idx="197">
                    <c:v>7/17/2017 0:00</c:v>
                  </c:pt>
                  <c:pt idx="198">
                    <c:v>7/18/2017 0:00</c:v>
                  </c:pt>
                  <c:pt idx="199">
                    <c:v>7/19/2017 0:00</c:v>
                  </c:pt>
                  <c:pt idx="200">
                    <c:v>7/20/2017 0:00</c:v>
                  </c:pt>
                  <c:pt idx="201">
                    <c:v>7/21/2017 0:00</c:v>
                  </c:pt>
                  <c:pt idx="202">
                    <c:v>7/22/2017 0:00</c:v>
                  </c:pt>
                  <c:pt idx="203">
                    <c:v>7/23/2017 0:00</c:v>
                  </c:pt>
                  <c:pt idx="204">
                    <c:v>7/24/2017 0:00</c:v>
                  </c:pt>
                  <c:pt idx="205">
                    <c:v>7/25/2017 0:00</c:v>
                  </c:pt>
                  <c:pt idx="206">
                    <c:v>7/26/2017 0:00</c:v>
                  </c:pt>
                  <c:pt idx="207">
                    <c:v>7/27/2017 0:00</c:v>
                  </c:pt>
                  <c:pt idx="208">
                    <c:v>7/28/2017 0:00</c:v>
                  </c:pt>
                  <c:pt idx="209">
                    <c:v>7/29/2017 0:00</c:v>
                  </c:pt>
                  <c:pt idx="210">
                    <c:v>7/30/2017 0:00</c:v>
                  </c:pt>
                  <c:pt idx="211">
                    <c:v>7/31/2017 0:00</c:v>
                  </c:pt>
                  <c:pt idx="212">
                    <c:v>8/1/2017 0:00</c:v>
                  </c:pt>
                  <c:pt idx="213">
                    <c:v>8/2/2017 0:00</c:v>
                  </c:pt>
                  <c:pt idx="214">
                    <c:v>8/3/2017 0:00</c:v>
                  </c:pt>
                  <c:pt idx="215">
                    <c:v>8/4/2017 0:00</c:v>
                  </c:pt>
                  <c:pt idx="216">
                    <c:v>8/5/2017 0:00</c:v>
                  </c:pt>
                  <c:pt idx="217">
                    <c:v>8/6/2017 0:00</c:v>
                  </c:pt>
                  <c:pt idx="218">
                    <c:v>8/7/2017 0:00</c:v>
                  </c:pt>
                  <c:pt idx="219">
                    <c:v>8/8/2017 0:00</c:v>
                  </c:pt>
                  <c:pt idx="220">
                    <c:v>8/9/2017 0:00</c:v>
                  </c:pt>
                  <c:pt idx="221">
                    <c:v>8/10/2017 0:00</c:v>
                  </c:pt>
                  <c:pt idx="222">
                    <c:v>8/11/2017 0:00</c:v>
                  </c:pt>
                  <c:pt idx="223">
                    <c:v>8/12/2017 0:00</c:v>
                  </c:pt>
                  <c:pt idx="224">
                    <c:v>8/13/2017 0:00</c:v>
                  </c:pt>
                  <c:pt idx="225">
                    <c:v>8/14/2017 0:00</c:v>
                  </c:pt>
                  <c:pt idx="226">
                    <c:v>8/15/2017 0:00</c:v>
                  </c:pt>
                  <c:pt idx="227">
                    <c:v>8/16/2017 0:00</c:v>
                  </c:pt>
                  <c:pt idx="228">
                    <c:v>8/17/2017 0:00</c:v>
                  </c:pt>
                  <c:pt idx="229">
                    <c:v>8/18/2017 0:00</c:v>
                  </c:pt>
                  <c:pt idx="230">
                    <c:v>8/19/2017 0:00</c:v>
                  </c:pt>
                  <c:pt idx="231">
                    <c:v>8/20/2017 0:00</c:v>
                  </c:pt>
                  <c:pt idx="232">
                    <c:v>8/21/2017 0:00</c:v>
                  </c:pt>
                  <c:pt idx="233">
                    <c:v>8/22/2017 0:00</c:v>
                  </c:pt>
                  <c:pt idx="234">
                    <c:v>8/23/2017 0:00</c:v>
                  </c:pt>
                  <c:pt idx="235">
                    <c:v>8/24/2017 0:00</c:v>
                  </c:pt>
                  <c:pt idx="236">
                    <c:v>8/25/2017 0:00</c:v>
                  </c:pt>
                  <c:pt idx="237">
                    <c:v>8/26/2017 0:00</c:v>
                  </c:pt>
                  <c:pt idx="238">
                    <c:v>8/27/2017 0:00</c:v>
                  </c:pt>
                  <c:pt idx="239">
                    <c:v>8/28/2017 0:00</c:v>
                  </c:pt>
                  <c:pt idx="240">
                    <c:v>8/29/2017 0:00</c:v>
                  </c:pt>
                  <c:pt idx="241">
                    <c:v>8/30/2017 0:00</c:v>
                  </c:pt>
                  <c:pt idx="242">
                    <c:v>8/31/2017 0:00</c:v>
                  </c:pt>
                  <c:pt idx="243">
                    <c:v>9/1/2017 0:00</c:v>
                  </c:pt>
                  <c:pt idx="244">
                    <c:v>9/2/2017 0:00</c:v>
                  </c:pt>
                  <c:pt idx="245">
                    <c:v>9/3/2017 0:00</c:v>
                  </c:pt>
                  <c:pt idx="246">
                    <c:v>9/4/2017 0:00</c:v>
                  </c:pt>
                  <c:pt idx="247">
                    <c:v>9/5/2017 0:00</c:v>
                  </c:pt>
                  <c:pt idx="248">
                    <c:v>9/6/2017 0:00</c:v>
                  </c:pt>
                  <c:pt idx="249">
                    <c:v>9/7/2017 0:00</c:v>
                  </c:pt>
                  <c:pt idx="250">
                    <c:v>9/8/2017 0:00</c:v>
                  </c:pt>
                  <c:pt idx="251">
                    <c:v>9/9/2017 0:00</c:v>
                  </c:pt>
                  <c:pt idx="252">
                    <c:v>9/10/2017 0:00</c:v>
                  </c:pt>
                  <c:pt idx="253">
                    <c:v>9/11/2017 0:00</c:v>
                  </c:pt>
                  <c:pt idx="254">
                    <c:v>9/12/2017 0:00</c:v>
                  </c:pt>
                  <c:pt idx="255">
                    <c:v>9/13/2017 0:00</c:v>
                  </c:pt>
                  <c:pt idx="256">
                    <c:v>9/14/2017 0:00</c:v>
                  </c:pt>
                  <c:pt idx="257">
                    <c:v>9/15/2017 0:00</c:v>
                  </c:pt>
                  <c:pt idx="258">
                    <c:v>9/16/2017 0:00</c:v>
                  </c:pt>
                  <c:pt idx="259">
                    <c:v>9/17/2017 0:00</c:v>
                  </c:pt>
                  <c:pt idx="260">
                    <c:v>9/18/2017 0:00</c:v>
                  </c:pt>
                  <c:pt idx="261">
                    <c:v>9/19/2017 0:00</c:v>
                  </c:pt>
                  <c:pt idx="262">
                    <c:v>9/20/2017 0:00</c:v>
                  </c:pt>
                  <c:pt idx="263">
                    <c:v>9/21/2017 0:00</c:v>
                  </c:pt>
                  <c:pt idx="264">
                    <c:v>9/22/2017 0:00</c:v>
                  </c:pt>
                  <c:pt idx="265">
                    <c:v>9/23/2017 0:00</c:v>
                  </c:pt>
                  <c:pt idx="266">
                    <c:v>9/24/2017 0:00</c:v>
                  </c:pt>
                  <c:pt idx="267">
                    <c:v>9/25/2017 0:00</c:v>
                  </c:pt>
                  <c:pt idx="268">
                    <c:v>9/26/2017 0:00</c:v>
                  </c:pt>
                  <c:pt idx="269">
                    <c:v>9/27/2017 0:00</c:v>
                  </c:pt>
                  <c:pt idx="270">
                    <c:v>9/28/2017 0:00</c:v>
                  </c:pt>
                  <c:pt idx="271">
                    <c:v>9/29/2017 0:00</c:v>
                  </c:pt>
                  <c:pt idx="272">
                    <c:v>9/30/2017 0:00</c:v>
                  </c:pt>
                  <c:pt idx="273">
                    <c:v>10/1/2017 0:00</c:v>
                  </c:pt>
                  <c:pt idx="274">
                    <c:v>10/2/2017 0:00</c:v>
                  </c:pt>
                  <c:pt idx="275">
                    <c:v>10/3/2017 0:00</c:v>
                  </c:pt>
                  <c:pt idx="276">
                    <c:v>10/4/2017 0:00</c:v>
                  </c:pt>
                  <c:pt idx="277">
                    <c:v>10/5/2017 0:00</c:v>
                  </c:pt>
                  <c:pt idx="278">
                    <c:v>10/6/2017 0:00</c:v>
                  </c:pt>
                  <c:pt idx="279">
                    <c:v>10/7/2017 0:00</c:v>
                  </c:pt>
                  <c:pt idx="280">
                    <c:v>10/8/2017 0:00</c:v>
                  </c:pt>
                  <c:pt idx="281">
                    <c:v>10/9/2017 0:00</c:v>
                  </c:pt>
                  <c:pt idx="282">
                    <c:v>10/10/2017 0:00</c:v>
                  </c:pt>
                  <c:pt idx="283">
                    <c:v>10/11/2017 0:00</c:v>
                  </c:pt>
                  <c:pt idx="284">
                    <c:v>10/12/2017 0:00</c:v>
                  </c:pt>
                  <c:pt idx="285">
                    <c:v>10/13/2017 0:00</c:v>
                  </c:pt>
                  <c:pt idx="286">
                    <c:v>10/14/2017 0:00</c:v>
                  </c:pt>
                  <c:pt idx="287">
                    <c:v>10/15/2017 0:00</c:v>
                  </c:pt>
                  <c:pt idx="288">
                    <c:v>10/16/2017 0:00</c:v>
                  </c:pt>
                  <c:pt idx="289">
                    <c:v>10/17/2017 0:00</c:v>
                  </c:pt>
                  <c:pt idx="290">
                    <c:v>10/18/2017 0:00</c:v>
                  </c:pt>
                  <c:pt idx="291">
                    <c:v>10/19/2017 0:00</c:v>
                  </c:pt>
                  <c:pt idx="292">
                    <c:v>10/20/2017 0:00</c:v>
                  </c:pt>
                  <c:pt idx="293">
                    <c:v>10/21/2017 0:00</c:v>
                  </c:pt>
                  <c:pt idx="294">
                    <c:v>10/22/2017 0:00</c:v>
                  </c:pt>
                  <c:pt idx="295">
                    <c:v>10/23/2017 0:00</c:v>
                  </c:pt>
                  <c:pt idx="296">
                    <c:v>10/24/2017 0:00</c:v>
                  </c:pt>
                  <c:pt idx="297">
                    <c:v>10/25/2017 0:00</c:v>
                  </c:pt>
                  <c:pt idx="298">
                    <c:v>10/26/2017 0:00</c:v>
                  </c:pt>
                  <c:pt idx="299">
                    <c:v>10/27/2017 0:00</c:v>
                  </c:pt>
                  <c:pt idx="300">
                    <c:v>10/28/2017 0:00</c:v>
                  </c:pt>
                  <c:pt idx="301">
                    <c:v>10/29/2017 0:00</c:v>
                  </c:pt>
                  <c:pt idx="302">
                    <c:v>10/30/2017 0:00</c:v>
                  </c:pt>
                  <c:pt idx="303">
                    <c:v>10/31/2017 0:00</c:v>
                  </c:pt>
                  <c:pt idx="304">
                    <c:v>11/1/2017 0:00</c:v>
                  </c:pt>
                  <c:pt idx="305">
                    <c:v>11/2/2017 0:00</c:v>
                  </c:pt>
                  <c:pt idx="306">
                    <c:v>11/3/2017 0:00</c:v>
                  </c:pt>
                  <c:pt idx="307">
                    <c:v>11/4/2017 0:00</c:v>
                  </c:pt>
                  <c:pt idx="308">
                    <c:v>11/5/2017 0:00</c:v>
                  </c:pt>
                  <c:pt idx="309">
                    <c:v>11/6/2017 0:00</c:v>
                  </c:pt>
                  <c:pt idx="310">
                    <c:v>11/7/2017 0:00</c:v>
                  </c:pt>
                  <c:pt idx="311">
                    <c:v>11/8/2017 0:00</c:v>
                  </c:pt>
                  <c:pt idx="312">
                    <c:v>11/9/2017 0:00</c:v>
                  </c:pt>
                  <c:pt idx="313">
                    <c:v>11/10/2017 0:00</c:v>
                  </c:pt>
                  <c:pt idx="314">
                    <c:v>11/11/2017 0:00</c:v>
                  </c:pt>
                  <c:pt idx="315">
                    <c:v>11/12/2017 0:00</c:v>
                  </c:pt>
                  <c:pt idx="316">
                    <c:v>11/13/2017 0:00</c:v>
                  </c:pt>
                  <c:pt idx="317">
                    <c:v>11/14/2017 0:00</c:v>
                  </c:pt>
                  <c:pt idx="318">
                    <c:v>11/15/2017 0:00</c:v>
                  </c:pt>
                  <c:pt idx="319">
                    <c:v>11/16/2017 0:00</c:v>
                  </c:pt>
                  <c:pt idx="320">
                    <c:v>11/17/2017 0:00</c:v>
                  </c:pt>
                  <c:pt idx="321">
                    <c:v>11/18/2017 0:00</c:v>
                  </c:pt>
                  <c:pt idx="322">
                    <c:v>11/19/2017 0:00</c:v>
                  </c:pt>
                  <c:pt idx="323">
                    <c:v>11/20/2017 0:00</c:v>
                  </c:pt>
                  <c:pt idx="324">
                    <c:v>11/21/2017 0:00</c:v>
                  </c:pt>
                  <c:pt idx="325">
                    <c:v>11/22/2017 0:00</c:v>
                  </c:pt>
                  <c:pt idx="326">
                    <c:v>11/23/2017 0:00</c:v>
                  </c:pt>
                  <c:pt idx="327">
                    <c:v>11/24/2017 0:00</c:v>
                  </c:pt>
                  <c:pt idx="328">
                    <c:v>11/25/2017 0:00</c:v>
                  </c:pt>
                  <c:pt idx="329">
                    <c:v>11/26/2017 0:00</c:v>
                  </c:pt>
                  <c:pt idx="330">
                    <c:v>11/27/2017 0:00</c:v>
                  </c:pt>
                  <c:pt idx="331">
                    <c:v>11/28/2017 0:00</c:v>
                  </c:pt>
                  <c:pt idx="332">
                    <c:v>11/29/2017 0:00</c:v>
                  </c:pt>
                  <c:pt idx="333">
                    <c:v>11/30/2017 0:00</c:v>
                  </c:pt>
                  <c:pt idx="334">
                    <c:v>12/1/2017 0:00</c:v>
                  </c:pt>
                  <c:pt idx="335">
                    <c:v>12/2/2017 0:00</c:v>
                  </c:pt>
                  <c:pt idx="336">
                    <c:v>12/3/2017 0:00</c:v>
                  </c:pt>
                  <c:pt idx="337">
                    <c:v>12/4/2017 0:00</c:v>
                  </c:pt>
                  <c:pt idx="338">
                    <c:v>12/5/2017 0:00</c:v>
                  </c:pt>
                  <c:pt idx="339">
                    <c:v>12/6/2017 0:00</c:v>
                  </c:pt>
                  <c:pt idx="340">
                    <c:v>12/7/2017 0:00</c:v>
                  </c:pt>
                  <c:pt idx="341">
                    <c:v>12/8/2017 0:00</c:v>
                  </c:pt>
                  <c:pt idx="342">
                    <c:v>12/9/2017 0:00</c:v>
                  </c:pt>
                  <c:pt idx="343">
                    <c:v>12/10/2017 0:00</c:v>
                  </c:pt>
                  <c:pt idx="344">
                    <c:v>12/11/2017 0:00</c:v>
                  </c:pt>
                  <c:pt idx="345">
                    <c:v>12/12/2017 0:00</c:v>
                  </c:pt>
                  <c:pt idx="346">
                    <c:v>12/13/2017 0:00</c:v>
                  </c:pt>
                  <c:pt idx="347">
                    <c:v>12/14/2017 0:00</c:v>
                  </c:pt>
                  <c:pt idx="348">
                    <c:v>12/15/2017 0:00</c:v>
                  </c:pt>
                  <c:pt idx="349">
                    <c:v>12/16/2017 0:00</c:v>
                  </c:pt>
                  <c:pt idx="350">
                    <c:v>12/17/2017 0:00</c:v>
                  </c:pt>
                  <c:pt idx="351">
                    <c:v>12/18/2017 0:00</c:v>
                  </c:pt>
                  <c:pt idx="352">
                    <c:v>12/19/2017 0:00</c:v>
                  </c:pt>
                  <c:pt idx="353">
                    <c:v>12/20/2017 0:00</c:v>
                  </c:pt>
                  <c:pt idx="354">
                    <c:v>12/21/2017 0:00</c:v>
                  </c:pt>
                  <c:pt idx="355">
                    <c:v>12/22/2017 0:00</c:v>
                  </c:pt>
                  <c:pt idx="356">
                    <c:v>12/23/2017 0:00</c:v>
                  </c:pt>
                  <c:pt idx="357">
                    <c:v>12/24/2017 0:00</c:v>
                  </c:pt>
                  <c:pt idx="358">
                    <c:v>12/25/2017 0:00</c:v>
                  </c:pt>
                  <c:pt idx="359">
                    <c:v>12/26/2017 0:00</c:v>
                  </c:pt>
                  <c:pt idx="360">
                    <c:v>12/27/2017 0:00</c:v>
                  </c:pt>
                  <c:pt idx="361">
                    <c:v>12/28/2017 0:00</c:v>
                  </c:pt>
                  <c:pt idx="362">
                    <c:v>12/29/2017 0:00</c:v>
                  </c:pt>
                  <c:pt idx="363">
                    <c:v>12/30/2017 0:00</c:v>
                  </c:pt>
                  <c:pt idx="364">
                    <c:v>12/31/2017 0:00</c:v>
                  </c:pt>
                  <c:pt idx="365">
                    <c:v>1/1/2018 0:00</c:v>
                  </c:pt>
                  <c:pt idx="366">
                    <c:v>1/2/2018 0:00</c:v>
                  </c:pt>
                  <c:pt idx="367">
                    <c:v>1/3/2018 0:00</c:v>
                  </c:pt>
                  <c:pt idx="368">
                    <c:v>1/4/2018 0:00</c:v>
                  </c:pt>
                  <c:pt idx="369">
                    <c:v>1/5/2018 0:00</c:v>
                  </c:pt>
                  <c:pt idx="370">
                    <c:v>1/6/2018 0:00</c:v>
                  </c:pt>
                  <c:pt idx="371">
                    <c:v>1/7/2018 0:00</c:v>
                  </c:pt>
                  <c:pt idx="372">
                    <c:v>1/8/2018 0:00</c:v>
                  </c:pt>
                  <c:pt idx="373">
                    <c:v>1/9/2018 0:00</c:v>
                  </c:pt>
                  <c:pt idx="374">
                    <c:v>1/10/2018 0:00</c:v>
                  </c:pt>
                  <c:pt idx="375">
                    <c:v>1/11/2018 0:00</c:v>
                  </c:pt>
                  <c:pt idx="376">
                    <c:v>1/12/2018 0:00</c:v>
                  </c:pt>
                  <c:pt idx="377">
                    <c:v>1/13/2018 0:00</c:v>
                  </c:pt>
                  <c:pt idx="378">
                    <c:v>1/14/2018 0:00</c:v>
                  </c:pt>
                  <c:pt idx="379">
                    <c:v>1/15/2018 0:00</c:v>
                  </c:pt>
                  <c:pt idx="380">
                    <c:v>1/16/2018 0:00</c:v>
                  </c:pt>
                  <c:pt idx="381">
                    <c:v>1/17/2018 0:00</c:v>
                  </c:pt>
                  <c:pt idx="382">
                    <c:v>1/18/2018 0:00</c:v>
                  </c:pt>
                  <c:pt idx="383">
                    <c:v>1/19/2018 0:00</c:v>
                  </c:pt>
                  <c:pt idx="384">
                    <c:v>1/20/2018 0:00</c:v>
                  </c:pt>
                  <c:pt idx="385">
                    <c:v>1/21/2018 0:00</c:v>
                  </c:pt>
                  <c:pt idx="386">
                    <c:v>1/22/2018 0:00</c:v>
                  </c:pt>
                  <c:pt idx="387">
                    <c:v>1/23/2018 0:00</c:v>
                  </c:pt>
                  <c:pt idx="388">
                    <c:v>1/24/2018 0:00</c:v>
                  </c:pt>
                  <c:pt idx="389">
                    <c:v>1/25/2018 0:00</c:v>
                  </c:pt>
                  <c:pt idx="390">
                    <c:v>1/26/2018 0:00</c:v>
                  </c:pt>
                  <c:pt idx="391">
                    <c:v>1/27/2018 0:00</c:v>
                  </c:pt>
                  <c:pt idx="392">
                    <c:v>1/28/2018 0:00</c:v>
                  </c:pt>
                  <c:pt idx="393">
                    <c:v>1/29/2018 0:00</c:v>
                  </c:pt>
                  <c:pt idx="394">
                    <c:v>1/30/2018 0:00</c:v>
                  </c:pt>
                  <c:pt idx="395">
                    <c:v>1/31/2018 0:00</c:v>
                  </c:pt>
                  <c:pt idx="396">
                    <c:v>2/1/2018 0:00</c:v>
                  </c:pt>
                  <c:pt idx="397">
                    <c:v>2/2/2018 0:00</c:v>
                  </c:pt>
                  <c:pt idx="398">
                    <c:v>2/3/2018 0:00</c:v>
                  </c:pt>
                  <c:pt idx="399">
                    <c:v>2/4/2018 0:00</c:v>
                  </c:pt>
                  <c:pt idx="400">
                    <c:v>2/5/2018 0:00</c:v>
                  </c:pt>
                  <c:pt idx="401">
                    <c:v>2/6/2018 0:00</c:v>
                  </c:pt>
                  <c:pt idx="402">
                    <c:v>2/7/2018 0:00</c:v>
                  </c:pt>
                  <c:pt idx="403">
                    <c:v>2/8/2018 0:00</c:v>
                  </c:pt>
                  <c:pt idx="404">
                    <c:v>2/9/2018 0:00</c:v>
                  </c:pt>
                  <c:pt idx="405">
                    <c:v>2/10/2018 0:00</c:v>
                  </c:pt>
                  <c:pt idx="406">
                    <c:v>2/11/2018 0:00</c:v>
                  </c:pt>
                  <c:pt idx="407">
                    <c:v>2/12/2018 0:00</c:v>
                  </c:pt>
                  <c:pt idx="408">
                    <c:v>2/13/2018 0:00</c:v>
                  </c:pt>
                  <c:pt idx="409">
                    <c:v>2/14/2018 0:00</c:v>
                  </c:pt>
                  <c:pt idx="410">
                    <c:v>2/15/2018 0:00</c:v>
                  </c:pt>
                  <c:pt idx="411">
                    <c:v>2/16/2018 0:00</c:v>
                  </c:pt>
                  <c:pt idx="412">
                    <c:v>2/17/2018 0:00</c:v>
                  </c:pt>
                  <c:pt idx="413">
                    <c:v>2/18/2018 0:00</c:v>
                  </c:pt>
                  <c:pt idx="414">
                    <c:v>2/19/2018 0:00</c:v>
                  </c:pt>
                  <c:pt idx="415">
                    <c:v>2/20/2018 0:00</c:v>
                  </c:pt>
                  <c:pt idx="416">
                    <c:v>2/21/2018 0:00</c:v>
                  </c:pt>
                  <c:pt idx="417">
                    <c:v>2/22/2018 0:00</c:v>
                  </c:pt>
                  <c:pt idx="418">
                    <c:v>2/23/2018 0:00</c:v>
                  </c:pt>
                  <c:pt idx="419">
                    <c:v>2/24/2018 0:00</c:v>
                  </c:pt>
                  <c:pt idx="420">
                    <c:v>2/25/2018 0:00</c:v>
                  </c:pt>
                  <c:pt idx="421">
                    <c:v>2/26/2018 0:00</c:v>
                  </c:pt>
                  <c:pt idx="422">
                    <c:v>2/27/2018 0:00</c:v>
                  </c:pt>
                  <c:pt idx="423">
                    <c:v>2/28/2018 0:00</c:v>
                  </c:pt>
                  <c:pt idx="424">
                    <c:v>3/1/2018 0:00</c:v>
                  </c:pt>
                  <c:pt idx="425">
                    <c:v>3/2/2018 0:00</c:v>
                  </c:pt>
                  <c:pt idx="426">
                    <c:v>3/3/2018 0:00</c:v>
                  </c:pt>
                  <c:pt idx="427">
                    <c:v>3/4/2018 0:00</c:v>
                  </c:pt>
                  <c:pt idx="428">
                    <c:v>3/5/2018 0:00</c:v>
                  </c:pt>
                  <c:pt idx="429">
                    <c:v>3/6/2018 0:00</c:v>
                  </c:pt>
                  <c:pt idx="430">
                    <c:v>3/7/2018 0:00</c:v>
                  </c:pt>
                  <c:pt idx="431">
                    <c:v>3/8/2018 0:00</c:v>
                  </c:pt>
                  <c:pt idx="432">
                    <c:v>3/9/2018 0:00</c:v>
                  </c:pt>
                  <c:pt idx="433">
                    <c:v>3/10/2018 0:00</c:v>
                  </c:pt>
                  <c:pt idx="434">
                    <c:v>3/11/2018 0:00</c:v>
                  </c:pt>
                  <c:pt idx="435">
                    <c:v>3/12/2018 0:00</c:v>
                  </c:pt>
                  <c:pt idx="436">
                    <c:v>3/13/2018 0:00</c:v>
                  </c:pt>
                  <c:pt idx="437">
                    <c:v>3/14/2018 0:00</c:v>
                  </c:pt>
                  <c:pt idx="438">
                    <c:v>3/15/2018 0:00</c:v>
                  </c:pt>
                  <c:pt idx="439">
                    <c:v>3/16/2018 0:00</c:v>
                  </c:pt>
                  <c:pt idx="440">
                    <c:v>3/17/2018 0:00</c:v>
                  </c:pt>
                  <c:pt idx="441">
                    <c:v>3/18/2018 0:00</c:v>
                  </c:pt>
                  <c:pt idx="442">
                    <c:v>3/19/2018 0:00</c:v>
                  </c:pt>
                  <c:pt idx="443">
                    <c:v>3/20/2018 0:00</c:v>
                  </c:pt>
                  <c:pt idx="444">
                    <c:v>3/21/2018 0:00</c:v>
                  </c:pt>
                  <c:pt idx="445">
                    <c:v>3/22/2018 0:00</c:v>
                  </c:pt>
                  <c:pt idx="446">
                    <c:v>3/23/2018 0:00</c:v>
                  </c:pt>
                  <c:pt idx="447">
                    <c:v>3/24/2018 0:00</c:v>
                  </c:pt>
                  <c:pt idx="448">
                    <c:v>3/25/2018 0:00</c:v>
                  </c:pt>
                  <c:pt idx="449">
                    <c:v>3/26/2018 0:00</c:v>
                  </c:pt>
                  <c:pt idx="450">
                    <c:v>3/27/2018 0:00</c:v>
                  </c:pt>
                  <c:pt idx="451">
                    <c:v>3/28/2018 0:00</c:v>
                  </c:pt>
                  <c:pt idx="452">
                    <c:v>3/29/2018 0:00</c:v>
                  </c:pt>
                  <c:pt idx="453">
                    <c:v>3/30/2018 0:00</c:v>
                  </c:pt>
                  <c:pt idx="454">
                    <c:v>3/31/2018 0:00</c:v>
                  </c:pt>
                  <c:pt idx="455">
                    <c:v>4/1/2018 0:00</c:v>
                  </c:pt>
                  <c:pt idx="456">
                    <c:v>4/2/2018 0:00</c:v>
                  </c:pt>
                  <c:pt idx="457">
                    <c:v>4/3/2018 0:00</c:v>
                  </c:pt>
                  <c:pt idx="458">
                    <c:v>4/4/2018 0:00</c:v>
                  </c:pt>
                  <c:pt idx="459">
                    <c:v>4/5/2018 0:00</c:v>
                  </c:pt>
                  <c:pt idx="460">
                    <c:v>4/6/2018 0:00</c:v>
                  </c:pt>
                  <c:pt idx="461">
                    <c:v>4/7/2018 0:00</c:v>
                  </c:pt>
                  <c:pt idx="462">
                    <c:v>4/8/2018 0:00</c:v>
                  </c:pt>
                  <c:pt idx="463">
                    <c:v>4/9/2018 0:00</c:v>
                  </c:pt>
                  <c:pt idx="464">
                    <c:v>4/10/2018 0:00</c:v>
                  </c:pt>
                  <c:pt idx="465">
                    <c:v>4/11/2018 0:00</c:v>
                  </c:pt>
                  <c:pt idx="466">
                    <c:v>4/12/2018 0:00</c:v>
                  </c:pt>
                  <c:pt idx="467">
                    <c:v>4/13/2018 0:00</c:v>
                  </c:pt>
                  <c:pt idx="468">
                    <c:v>4/14/2018 0:00</c:v>
                  </c:pt>
                  <c:pt idx="469">
                    <c:v>4/15/2018 0:00</c:v>
                  </c:pt>
                  <c:pt idx="470">
                    <c:v>4/16/2018 0:00</c:v>
                  </c:pt>
                  <c:pt idx="471">
                    <c:v>4/17/2018 0:00</c:v>
                  </c:pt>
                  <c:pt idx="472">
                    <c:v>4/18/2018 0:00</c:v>
                  </c:pt>
                  <c:pt idx="473">
                    <c:v>4/19/2018 0:00</c:v>
                  </c:pt>
                  <c:pt idx="474">
                    <c:v>4/20/2018 0:00</c:v>
                  </c:pt>
                  <c:pt idx="475">
                    <c:v>4/21/2018 0:00</c:v>
                  </c:pt>
                  <c:pt idx="476">
                    <c:v>4/22/2018 0:00</c:v>
                  </c:pt>
                  <c:pt idx="477">
                    <c:v>4/23/2018 0:00</c:v>
                  </c:pt>
                  <c:pt idx="478">
                    <c:v>4/24/2018 0:00</c:v>
                  </c:pt>
                  <c:pt idx="479">
                    <c:v>4/25/2018 0:00</c:v>
                  </c:pt>
                  <c:pt idx="480">
                    <c:v>4/26/2018 0:00</c:v>
                  </c:pt>
                  <c:pt idx="481">
                    <c:v>4/27/2018 0:00</c:v>
                  </c:pt>
                  <c:pt idx="482">
                    <c:v>4/28/2018 0:00</c:v>
                  </c:pt>
                  <c:pt idx="483">
                    <c:v>4/29/2018 0:00</c:v>
                  </c:pt>
                  <c:pt idx="484">
                    <c:v>4/30/2018 0:00</c:v>
                  </c:pt>
                  <c:pt idx="485">
                    <c:v>5/1/2018 0:00</c:v>
                  </c:pt>
                  <c:pt idx="486">
                    <c:v>5/2/2018 0:00</c:v>
                  </c:pt>
                  <c:pt idx="487">
                    <c:v>5/3/2018 0:00</c:v>
                  </c:pt>
                  <c:pt idx="488">
                    <c:v>5/4/2018 0:00</c:v>
                  </c:pt>
                  <c:pt idx="489">
                    <c:v>5/5/2018 0:00</c:v>
                  </c:pt>
                  <c:pt idx="490">
                    <c:v>5/6/2018 0:00</c:v>
                  </c:pt>
                  <c:pt idx="491">
                    <c:v>5/7/2018 0:00</c:v>
                  </c:pt>
                  <c:pt idx="492">
                    <c:v>5/8/2018 0:00</c:v>
                  </c:pt>
                  <c:pt idx="493">
                    <c:v>5/9/2018 0:00</c:v>
                  </c:pt>
                  <c:pt idx="494">
                    <c:v>5/10/2018 0:00</c:v>
                  </c:pt>
                  <c:pt idx="495">
                    <c:v>5/11/2018 0:00</c:v>
                  </c:pt>
                  <c:pt idx="496">
                    <c:v>5/12/2018 0:00</c:v>
                  </c:pt>
                  <c:pt idx="497">
                    <c:v>5/13/2018 0:00</c:v>
                  </c:pt>
                  <c:pt idx="498">
                    <c:v>5/14/2018 0:00</c:v>
                  </c:pt>
                  <c:pt idx="499">
                    <c:v>5/15/2018 0:00</c:v>
                  </c:pt>
                  <c:pt idx="500">
                    <c:v>5/16/2018 0:00</c:v>
                  </c:pt>
                  <c:pt idx="501">
                    <c:v>5/17/2018 0:00</c:v>
                  </c:pt>
                  <c:pt idx="502">
                    <c:v>5/18/2018 0:00</c:v>
                  </c:pt>
                  <c:pt idx="503">
                    <c:v>5/19/2018 0:00</c:v>
                  </c:pt>
                  <c:pt idx="504">
                    <c:v>5/20/2018 0:00</c:v>
                  </c:pt>
                  <c:pt idx="505">
                    <c:v>5/21/2018 0:00</c:v>
                  </c:pt>
                  <c:pt idx="506">
                    <c:v>5/22/2018 0:00</c:v>
                  </c:pt>
                  <c:pt idx="507">
                    <c:v>5/23/2018 0:00</c:v>
                  </c:pt>
                  <c:pt idx="508">
                    <c:v>5/24/2018 0:00</c:v>
                  </c:pt>
                  <c:pt idx="509">
                    <c:v>5/25/2018 0:00</c:v>
                  </c:pt>
                  <c:pt idx="510">
                    <c:v>5/26/2018 0:00</c:v>
                  </c:pt>
                  <c:pt idx="511">
                    <c:v>5/27/2018 0:00</c:v>
                  </c:pt>
                  <c:pt idx="512">
                    <c:v>5/28/2018 0:00</c:v>
                  </c:pt>
                  <c:pt idx="513">
                    <c:v>5/29/2018 0:00</c:v>
                  </c:pt>
                  <c:pt idx="514">
                    <c:v>5/30/2018 0:00</c:v>
                  </c:pt>
                  <c:pt idx="515">
                    <c:v>5/31/2018 0:00</c:v>
                  </c:pt>
                  <c:pt idx="516">
                    <c:v>6/1/2018 0:00</c:v>
                  </c:pt>
                  <c:pt idx="517">
                    <c:v>6/2/2018 0:00</c:v>
                  </c:pt>
                  <c:pt idx="518">
                    <c:v>6/3/2018 0:00</c:v>
                  </c:pt>
                  <c:pt idx="519">
                    <c:v>6/4/2018 0:00</c:v>
                  </c:pt>
                  <c:pt idx="520">
                    <c:v>6/5/2018 0:00</c:v>
                  </c:pt>
                  <c:pt idx="521">
                    <c:v>6/6/2018 0:00</c:v>
                  </c:pt>
                  <c:pt idx="522">
                    <c:v>6/7/2018 0:00</c:v>
                  </c:pt>
                  <c:pt idx="523">
                    <c:v>6/8/2018 0:00</c:v>
                  </c:pt>
                  <c:pt idx="524">
                    <c:v>6/9/2018 0:00</c:v>
                  </c:pt>
                  <c:pt idx="525">
                    <c:v>6/10/2018 0:00</c:v>
                  </c:pt>
                  <c:pt idx="526">
                    <c:v>6/11/2018 0:00</c:v>
                  </c:pt>
                  <c:pt idx="527">
                    <c:v>6/12/2018 0:00</c:v>
                  </c:pt>
                  <c:pt idx="528">
                    <c:v>6/13/2018 0:00</c:v>
                  </c:pt>
                  <c:pt idx="529">
                    <c:v>6/14/2018 0:00</c:v>
                  </c:pt>
                  <c:pt idx="530">
                    <c:v>6/15/2018 0:00</c:v>
                  </c:pt>
                  <c:pt idx="531">
                    <c:v>6/16/2018 0:00</c:v>
                  </c:pt>
                  <c:pt idx="532">
                    <c:v>6/17/2018 0:00</c:v>
                  </c:pt>
                  <c:pt idx="533">
                    <c:v>6/18/2018 0:00</c:v>
                  </c:pt>
                  <c:pt idx="534">
                    <c:v>6/19/2018 0:00</c:v>
                  </c:pt>
                  <c:pt idx="535">
                    <c:v>6/20/2018 0:00</c:v>
                  </c:pt>
                  <c:pt idx="536">
                    <c:v>6/21/2018 0:00</c:v>
                  </c:pt>
                  <c:pt idx="537">
                    <c:v>6/22/2018 0:00</c:v>
                  </c:pt>
                  <c:pt idx="538">
                    <c:v>6/23/2018 0:00</c:v>
                  </c:pt>
                  <c:pt idx="539">
                    <c:v>6/24/2018 0:00</c:v>
                  </c:pt>
                  <c:pt idx="540">
                    <c:v>6/25/2018 0:00</c:v>
                  </c:pt>
                  <c:pt idx="541">
                    <c:v>6/26/2018 0:00</c:v>
                  </c:pt>
                  <c:pt idx="542">
                    <c:v>6/27/2018 0:00</c:v>
                  </c:pt>
                  <c:pt idx="543">
                    <c:v>6/28/2018 0:00</c:v>
                  </c:pt>
                  <c:pt idx="544">
                    <c:v>6/29/2018 0:00</c:v>
                  </c:pt>
                  <c:pt idx="545">
                    <c:v>6/30/2018 0:00</c:v>
                  </c:pt>
                  <c:pt idx="546">
                    <c:v>7/1/2018 0:00</c:v>
                  </c:pt>
                  <c:pt idx="547">
                    <c:v>7/2/2018 0:00</c:v>
                  </c:pt>
                  <c:pt idx="548">
                    <c:v>7/3/2018 0:00</c:v>
                  </c:pt>
                  <c:pt idx="549">
                    <c:v>7/4/2018 0:00</c:v>
                  </c:pt>
                  <c:pt idx="550">
                    <c:v>7/5/2018 0:00</c:v>
                  </c:pt>
                  <c:pt idx="551">
                    <c:v>7/6/2018 0:00</c:v>
                  </c:pt>
                  <c:pt idx="552">
                    <c:v>7/7/2018 0:00</c:v>
                  </c:pt>
                  <c:pt idx="553">
                    <c:v>7/8/2018 0:00</c:v>
                  </c:pt>
                  <c:pt idx="554">
                    <c:v>7/9/2018 0:00</c:v>
                  </c:pt>
                  <c:pt idx="555">
                    <c:v>7/10/2018 0:00</c:v>
                  </c:pt>
                  <c:pt idx="556">
                    <c:v>7/11/2018 0:00</c:v>
                  </c:pt>
                  <c:pt idx="557">
                    <c:v>7/12/2018 0:00</c:v>
                  </c:pt>
                  <c:pt idx="558">
                    <c:v>7/13/2018 0:00</c:v>
                  </c:pt>
                  <c:pt idx="559">
                    <c:v>7/14/2018 0:00</c:v>
                  </c:pt>
                  <c:pt idx="560">
                    <c:v>7/15/2018 0:00</c:v>
                  </c:pt>
                  <c:pt idx="561">
                    <c:v>7/16/2018 0:00</c:v>
                  </c:pt>
                  <c:pt idx="562">
                    <c:v>7/17/2018 0:00</c:v>
                  </c:pt>
                  <c:pt idx="563">
                    <c:v>7/18/2018 0:00</c:v>
                  </c:pt>
                  <c:pt idx="564">
                    <c:v>7/19/2018 0:00</c:v>
                  </c:pt>
                  <c:pt idx="565">
                    <c:v>7/20/2018 0:00</c:v>
                  </c:pt>
                  <c:pt idx="566">
                    <c:v>7/21/2018 0:00</c:v>
                  </c:pt>
                  <c:pt idx="567">
                    <c:v>7/22/2018 0:00</c:v>
                  </c:pt>
                  <c:pt idx="568">
                    <c:v>7/23/2018 0:00</c:v>
                  </c:pt>
                  <c:pt idx="569">
                    <c:v>7/24/2018 0:00</c:v>
                  </c:pt>
                  <c:pt idx="570">
                    <c:v>7/25/2018 0:00</c:v>
                  </c:pt>
                  <c:pt idx="571">
                    <c:v>7/26/2018 0:00</c:v>
                  </c:pt>
                  <c:pt idx="572">
                    <c:v>7/27/2018 0:00</c:v>
                  </c:pt>
                  <c:pt idx="573">
                    <c:v>7/28/2018 0:00</c:v>
                  </c:pt>
                  <c:pt idx="574">
                    <c:v>7/29/2018 0:00</c:v>
                  </c:pt>
                  <c:pt idx="575">
                    <c:v>7/30/2018 0:00</c:v>
                  </c:pt>
                  <c:pt idx="576">
                    <c:v>7/31/2018 0:00</c:v>
                  </c:pt>
                  <c:pt idx="577">
                    <c:v>8/1/2018 0:00</c:v>
                  </c:pt>
                  <c:pt idx="578">
                    <c:v>8/2/2018 0:00</c:v>
                  </c:pt>
                  <c:pt idx="579">
                    <c:v>8/3/2018 0:00</c:v>
                  </c:pt>
                  <c:pt idx="580">
                    <c:v>8/4/2018 0:00</c:v>
                  </c:pt>
                  <c:pt idx="581">
                    <c:v>8/5/2018 0:00</c:v>
                  </c:pt>
                  <c:pt idx="582">
                    <c:v>8/6/2018 0:00</c:v>
                  </c:pt>
                  <c:pt idx="583">
                    <c:v>8/7/2018 0:00</c:v>
                  </c:pt>
                  <c:pt idx="584">
                    <c:v>8/8/2018 0:00</c:v>
                  </c:pt>
                  <c:pt idx="585">
                    <c:v>8/9/2018 0:00</c:v>
                  </c:pt>
                  <c:pt idx="586">
                    <c:v>8/10/2018 0:00</c:v>
                  </c:pt>
                  <c:pt idx="587">
                    <c:v>8/11/2018 0:00</c:v>
                  </c:pt>
                  <c:pt idx="588">
                    <c:v>8/12/2018 0:00</c:v>
                  </c:pt>
                  <c:pt idx="589">
                    <c:v>8/13/2018 0:00</c:v>
                  </c:pt>
                  <c:pt idx="590">
                    <c:v>8/14/2018 0:00</c:v>
                  </c:pt>
                  <c:pt idx="591">
                    <c:v>8/15/2018 0:00</c:v>
                  </c:pt>
                  <c:pt idx="592">
                    <c:v>8/16/2018 0:00</c:v>
                  </c:pt>
                  <c:pt idx="593">
                    <c:v>8/17/2018 0:00</c:v>
                  </c:pt>
                  <c:pt idx="594">
                    <c:v>8/18/2018 0:00</c:v>
                  </c:pt>
                  <c:pt idx="595">
                    <c:v>8/19/2018 0:00</c:v>
                  </c:pt>
                  <c:pt idx="596">
                    <c:v>8/20/2018 0:00</c:v>
                  </c:pt>
                  <c:pt idx="597">
                    <c:v>8/21/2018 0:00</c:v>
                  </c:pt>
                  <c:pt idx="598">
                    <c:v>8/22/2018 0:00</c:v>
                  </c:pt>
                  <c:pt idx="599">
                    <c:v>8/23/2018 0:00</c:v>
                  </c:pt>
                  <c:pt idx="600">
                    <c:v>8/24/2018 0:00</c:v>
                  </c:pt>
                  <c:pt idx="601">
                    <c:v>8/25/2018 0:00</c:v>
                  </c:pt>
                  <c:pt idx="602">
                    <c:v>8/26/2018 0:00</c:v>
                  </c:pt>
                  <c:pt idx="603">
                    <c:v>8/27/2018 0:00</c:v>
                  </c:pt>
                  <c:pt idx="604">
                    <c:v>8/28/2018 0:00</c:v>
                  </c:pt>
                  <c:pt idx="605">
                    <c:v>8/29/2018 0:00</c:v>
                  </c:pt>
                  <c:pt idx="606">
                    <c:v>8/30/2018 0:00</c:v>
                  </c:pt>
                  <c:pt idx="607">
                    <c:v>8/31/2018 0:00</c:v>
                  </c:pt>
                  <c:pt idx="608">
                    <c:v>9/1/2018 0:00</c:v>
                  </c:pt>
                  <c:pt idx="609">
                    <c:v>9/2/2018 0:00</c:v>
                  </c:pt>
                  <c:pt idx="610">
                    <c:v>9/3/2018 0:00</c:v>
                  </c:pt>
                  <c:pt idx="611">
                    <c:v>9/4/2018 0:00</c:v>
                  </c:pt>
                  <c:pt idx="612">
                    <c:v>9/5/2018 0:00</c:v>
                  </c:pt>
                  <c:pt idx="613">
                    <c:v>9/6/2018 0:00</c:v>
                  </c:pt>
                  <c:pt idx="614">
                    <c:v>9/7/2018 0:00</c:v>
                  </c:pt>
                  <c:pt idx="615">
                    <c:v>9/8/2018 0:00</c:v>
                  </c:pt>
                  <c:pt idx="616">
                    <c:v>9/9/2018 0:00</c:v>
                  </c:pt>
                  <c:pt idx="617">
                    <c:v>9/10/2018 0:00</c:v>
                  </c:pt>
                  <c:pt idx="618">
                    <c:v>9/11/2018 0:00</c:v>
                  </c:pt>
                  <c:pt idx="619">
                    <c:v>9/12/2018 0:00</c:v>
                  </c:pt>
                  <c:pt idx="620">
                    <c:v>9/13/2018 0:00</c:v>
                  </c:pt>
                  <c:pt idx="621">
                    <c:v>9/14/2018 0:00</c:v>
                  </c:pt>
                  <c:pt idx="622">
                    <c:v>9/15/2018 0:00</c:v>
                  </c:pt>
                  <c:pt idx="623">
                    <c:v>9/16/2018 0:00</c:v>
                  </c:pt>
                  <c:pt idx="624">
                    <c:v>9/17/2018 0:00</c:v>
                  </c:pt>
                  <c:pt idx="625">
                    <c:v>9/18/2018 0:00</c:v>
                  </c:pt>
                  <c:pt idx="626">
                    <c:v>9/19/2018 0:00</c:v>
                  </c:pt>
                  <c:pt idx="627">
                    <c:v>9/20/2018 0:00</c:v>
                  </c:pt>
                  <c:pt idx="628">
                    <c:v>9/21/2018 0:00</c:v>
                  </c:pt>
                  <c:pt idx="629">
                    <c:v>9/22/2018 0:00</c:v>
                  </c:pt>
                  <c:pt idx="630">
                    <c:v>9/23/2018 0:00</c:v>
                  </c:pt>
                  <c:pt idx="631">
                    <c:v>9/24/2018 0:00</c:v>
                  </c:pt>
                  <c:pt idx="632">
                    <c:v>9/25/2018 0:00</c:v>
                  </c:pt>
                  <c:pt idx="633">
                    <c:v>9/26/2018 0:00</c:v>
                  </c:pt>
                  <c:pt idx="634">
                    <c:v>9/27/2018 0:00</c:v>
                  </c:pt>
                  <c:pt idx="635">
                    <c:v>9/28/2018 0:00</c:v>
                  </c:pt>
                  <c:pt idx="636">
                    <c:v>9/29/2018 0:00</c:v>
                  </c:pt>
                  <c:pt idx="637">
                    <c:v>9/30/2018 0:00</c:v>
                  </c:pt>
                  <c:pt idx="638">
                    <c:v>10/1/2018 0:00</c:v>
                  </c:pt>
                  <c:pt idx="639">
                    <c:v>10/2/2018 0:00</c:v>
                  </c:pt>
                  <c:pt idx="640">
                    <c:v>10/3/2018 0:00</c:v>
                  </c:pt>
                  <c:pt idx="641">
                    <c:v>10/4/2018 0:00</c:v>
                  </c:pt>
                  <c:pt idx="642">
                    <c:v>10/5/2018 0:00</c:v>
                  </c:pt>
                  <c:pt idx="643">
                    <c:v>10/6/2018 0:00</c:v>
                  </c:pt>
                  <c:pt idx="644">
                    <c:v>10/7/2018 0:00</c:v>
                  </c:pt>
                  <c:pt idx="645">
                    <c:v>10/8/2018 0:00</c:v>
                  </c:pt>
                  <c:pt idx="646">
                    <c:v>10/9/2018 0:00</c:v>
                  </c:pt>
                  <c:pt idx="647">
                    <c:v>10/10/2018 0:00</c:v>
                  </c:pt>
                  <c:pt idx="648">
                    <c:v>10/11/2018 0:00</c:v>
                  </c:pt>
                  <c:pt idx="649">
                    <c:v>10/12/2018 0:00</c:v>
                  </c:pt>
                  <c:pt idx="650">
                    <c:v>10/13/2018 0:00</c:v>
                  </c:pt>
                  <c:pt idx="651">
                    <c:v>10/14/2018 0:00</c:v>
                  </c:pt>
                  <c:pt idx="652">
                    <c:v>10/15/2018 0:00</c:v>
                  </c:pt>
                  <c:pt idx="653">
                    <c:v>10/16/2018 0:00</c:v>
                  </c:pt>
                  <c:pt idx="654">
                    <c:v>10/17/2018 0:00</c:v>
                  </c:pt>
                  <c:pt idx="655">
                    <c:v>10/18/2018 0:00</c:v>
                  </c:pt>
                  <c:pt idx="656">
                    <c:v>10/19/2018 0:00</c:v>
                  </c:pt>
                  <c:pt idx="657">
                    <c:v>10/20/2018 0:00</c:v>
                  </c:pt>
                  <c:pt idx="658">
                    <c:v>10/21/2018 0:00</c:v>
                  </c:pt>
                  <c:pt idx="659">
                    <c:v>10/22/2018 0:00</c:v>
                  </c:pt>
                  <c:pt idx="660">
                    <c:v>10/23/2018 0:00</c:v>
                  </c:pt>
                  <c:pt idx="661">
                    <c:v>10/24/2018 0:00</c:v>
                  </c:pt>
                  <c:pt idx="662">
                    <c:v>10/25/2018 0:00</c:v>
                  </c:pt>
                  <c:pt idx="663">
                    <c:v>10/26/2018 0:00</c:v>
                  </c:pt>
                  <c:pt idx="664">
                    <c:v>10/27/2018 0:00</c:v>
                  </c:pt>
                  <c:pt idx="665">
                    <c:v>10/28/2018 0:00</c:v>
                  </c:pt>
                  <c:pt idx="666">
                    <c:v>10/29/2018 0:00</c:v>
                  </c:pt>
                  <c:pt idx="667">
                    <c:v>10/30/2018 0:00</c:v>
                  </c:pt>
                  <c:pt idx="668">
                    <c:v>10/31/2018 0:00</c:v>
                  </c:pt>
                  <c:pt idx="669">
                    <c:v>11/1/2018 0:00</c:v>
                  </c:pt>
                  <c:pt idx="670">
                    <c:v>11/2/2018 0:00</c:v>
                  </c:pt>
                  <c:pt idx="671">
                    <c:v>11/3/2018 0:00</c:v>
                  </c:pt>
                  <c:pt idx="672">
                    <c:v>11/4/2018 0:00</c:v>
                  </c:pt>
                  <c:pt idx="673">
                    <c:v>11/5/2018 0:00</c:v>
                  </c:pt>
                  <c:pt idx="674">
                    <c:v>11/6/2018 0:00</c:v>
                  </c:pt>
                  <c:pt idx="675">
                    <c:v>11/7/2018 0:00</c:v>
                  </c:pt>
                  <c:pt idx="676">
                    <c:v>11/8/2018 0:00</c:v>
                  </c:pt>
                  <c:pt idx="677">
                    <c:v>11/9/2018 0:00</c:v>
                  </c:pt>
                  <c:pt idx="678">
                    <c:v>11/10/2018 0:00</c:v>
                  </c:pt>
                  <c:pt idx="679">
                    <c:v>11/11/2018 0:00</c:v>
                  </c:pt>
                  <c:pt idx="680">
                    <c:v>11/12/2018 0:00</c:v>
                  </c:pt>
                  <c:pt idx="681">
                    <c:v>11/13/2018 0:00</c:v>
                  </c:pt>
                  <c:pt idx="682">
                    <c:v>11/14/2018 0:00</c:v>
                  </c:pt>
                  <c:pt idx="683">
                    <c:v>11/15/2018 0:00</c:v>
                  </c:pt>
                  <c:pt idx="684">
                    <c:v>11/16/2018 0:00</c:v>
                  </c:pt>
                  <c:pt idx="685">
                    <c:v>11/17/2018 0:00</c:v>
                  </c:pt>
                  <c:pt idx="686">
                    <c:v>11/18/2018 0:00</c:v>
                  </c:pt>
                  <c:pt idx="687">
                    <c:v>11/19/2018 0:00</c:v>
                  </c:pt>
                  <c:pt idx="688">
                    <c:v>11/20/2018 0:00</c:v>
                  </c:pt>
                  <c:pt idx="689">
                    <c:v>11/21/2018 0:00</c:v>
                  </c:pt>
                  <c:pt idx="690">
                    <c:v>11/22/2018 0:00</c:v>
                  </c:pt>
                  <c:pt idx="691">
                    <c:v>11/23/2018 0:00</c:v>
                  </c:pt>
                  <c:pt idx="692">
                    <c:v>11/24/2018 0:00</c:v>
                  </c:pt>
                  <c:pt idx="693">
                    <c:v>11/25/2018 0:00</c:v>
                  </c:pt>
                  <c:pt idx="694">
                    <c:v>11/26/2018 0:00</c:v>
                  </c:pt>
                  <c:pt idx="695">
                    <c:v>11/27/2018 0:00</c:v>
                  </c:pt>
                  <c:pt idx="696">
                    <c:v>11/28/2018 0:00</c:v>
                  </c:pt>
                  <c:pt idx="697">
                    <c:v>11/29/2018 0:00</c:v>
                  </c:pt>
                  <c:pt idx="698">
                    <c:v>11/30/2018 0:00</c:v>
                  </c:pt>
                  <c:pt idx="699">
                    <c:v>12/1/2018 0:00</c:v>
                  </c:pt>
                  <c:pt idx="700">
                    <c:v>12/2/2018 0:00</c:v>
                  </c:pt>
                  <c:pt idx="701">
                    <c:v>12/3/2018 0:00</c:v>
                  </c:pt>
                  <c:pt idx="702">
                    <c:v>12/4/2018 0:00</c:v>
                  </c:pt>
                  <c:pt idx="703">
                    <c:v>12/5/2018 0:00</c:v>
                  </c:pt>
                  <c:pt idx="704">
                    <c:v>12/6/2018 0:00</c:v>
                  </c:pt>
                  <c:pt idx="705">
                    <c:v>12/7/2018 0:00</c:v>
                  </c:pt>
                  <c:pt idx="706">
                    <c:v>12/8/2018 0:00</c:v>
                  </c:pt>
                  <c:pt idx="707">
                    <c:v>12/9/2018 0:00</c:v>
                  </c:pt>
                  <c:pt idx="708">
                    <c:v>12/10/2018 0:00</c:v>
                  </c:pt>
                  <c:pt idx="709">
                    <c:v>12/11/2018 0:00</c:v>
                  </c:pt>
                  <c:pt idx="710">
                    <c:v>12/12/2018 0:00</c:v>
                  </c:pt>
                  <c:pt idx="711">
                    <c:v>12/13/2018 0:00</c:v>
                  </c:pt>
                  <c:pt idx="712">
                    <c:v>12/14/2018 0:00</c:v>
                  </c:pt>
                  <c:pt idx="713">
                    <c:v>12/15/2018 0:00</c:v>
                  </c:pt>
                  <c:pt idx="714">
                    <c:v>12/16/2018 0:00</c:v>
                  </c:pt>
                  <c:pt idx="715">
                    <c:v>12/17/2018 0:00</c:v>
                  </c:pt>
                  <c:pt idx="716">
                    <c:v>12/18/2018 0:00</c:v>
                  </c:pt>
                  <c:pt idx="717">
                    <c:v>12/19/2018 0:00</c:v>
                  </c:pt>
                  <c:pt idx="718">
                    <c:v>12/20/2018 0:00</c:v>
                  </c:pt>
                  <c:pt idx="719">
                    <c:v>12/21/2018 0:00</c:v>
                  </c:pt>
                  <c:pt idx="720">
                    <c:v>12/22/2018 0:00</c:v>
                  </c:pt>
                  <c:pt idx="721">
                    <c:v>12/23/2018 0:00</c:v>
                  </c:pt>
                  <c:pt idx="722">
                    <c:v>12/24/2018 0:00</c:v>
                  </c:pt>
                  <c:pt idx="723">
                    <c:v>12/25/2018 0:00</c:v>
                  </c:pt>
                  <c:pt idx="724">
                    <c:v>12/26/2018 0:00</c:v>
                  </c:pt>
                  <c:pt idx="725">
                    <c:v>12/27/2018 0:00</c:v>
                  </c:pt>
                  <c:pt idx="726">
                    <c:v>12/28/2018 0:00</c:v>
                  </c:pt>
                  <c:pt idx="727">
                    <c:v>12/29/2018 0:00</c:v>
                  </c:pt>
                  <c:pt idx="728">
                    <c:v>12/30/2018 0:00</c:v>
                  </c:pt>
                  <c:pt idx="729">
                    <c:v>12/31/2018 0:00</c:v>
                  </c:pt>
                  <c:pt idx="730">
                    <c:v>1/1/2019 0:00</c:v>
                  </c:pt>
                  <c:pt idx="731">
                    <c:v>1/2/2019 0:00</c:v>
                  </c:pt>
                  <c:pt idx="732">
                    <c:v>1/3/2019 0:00</c:v>
                  </c:pt>
                  <c:pt idx="733">
                    <c:v>1/4/2019 0:00</c:v>
                  </c:pt>
                  <c:pt idx="734">
                    <c:v>1/5/2019 0:00</c:v>
                  </c:pt>
                  <c:pt idx="735">
                    <c:v>1/6/2019 0:00</c:v>
                  </c:pt>
                  <c:pt idx="736">
                    <c:v>1/7/2019 0:00</c:v>
                  </c:pt>
                  <c:pt idx="737">
                    <c:v>1/8/2019 0:00</c:v>
                  </c:pt>
                  <c:pt idx="738">
                    <c:v>1/9/2019 0:00</c:v>
                  </c:pt>
                  <c:pt idx="739">
                    <c:v>1/10/2019 0:00</c:v>
                  </c:pt>
                  <c:pt idx="740">
                    <c:v>1/11/2019 0:00</c:v>
                  </c:pt>
                  <c:pt idx="741">
                    <c:v>1/12/2019 0:00</c:v>
                  </c:pt>
                  <c:pt idx="742">
                    <c:v>1/13/2019 0:00</c:v>
                  </c:pt>
                  <c:pt idx="743">
                    <c:v>1/14/2019 0:00</c:v>
                  </c:pt>
                  <c:pt idx="744">
                    <c:v>1/15/2019 0:00</c:v>
                  </c:pt>
                  <c:pt idx="745">
                    <c:v>1/16/2019 0:00</c:v>
                  </c:pt>
                  <c:pt idx="746">
                    <c:v>1/17/2019 0:00</c:v>
                  </c:pt>
                  <c:pt idx="747">
                    <c:v>1/18/2019 0:00</c:v>
                  </c:pt>
                  <c:pt idx="748">
                    <c:v>1/19/2019 0:00</c:v>
                  </c:pt>
                  <c:pt idx="749">
                    <c:v>1/20/2019 0:00</c:v>
                  </c:pt>
                  <c:pt idx="750">
                    <c:v>1/21/2019 0:00</c:v>
                  </c:pt>
                  <c:pt idx="751">
                    <c:v>1/22/2019 0:00</c:v>
                  </c:pt>
                  <c:pt idx="752">
                    <c:v>1/23/2019 0:00</c:v>
                  </c:pt>
                  <c:pt idx="753">
                    <c:v>1/24/2019 0:00</c:v>
                  </c:pt>
                  <c:pt idx="754">
                    <c:v>1/25/2019 0:00</c:v>
                  </c:pt>
                  <c:pt idx="755">
                    <c:v>1/26/2019 0:00</c:v>
                  </c:pt>
                  <c:pt idx="756">
                    <c:v>1/27/2019 0:00</c:v>
                  </c:pt>
                  <c:pt idx="757">
                    <c:v>1/28/2019 0:00</c:v>
                  </c:pt>
                  <c:pt idx="758">
                    <c:v>1/29/2019 0:00</c:v>
                  </c:pt>
                  <c:pt idx="759">
                    <c:v>1/30/2019 0:00</c:v>
                  </c:pt>
                  <c:pt idx="760">
                    <c:v>1/31/2019 0:00</c:v>
                  </c:pt>
                  <c:pt idx="761">
                    <c:v>2/1/2019 0:00</c:v>
                  </c:pt>
                  <c:pt idx="762">
                    <c:v>2/2/2019 0:00</c:v>
                  </c:pt>
                  <c:pt idx="763">
                    <c:v>2/3/2019 0:00</c:v>
                  </c:pt>
                  <c:pt idx="764">
                    <c:v>2/4/2019 0:00</c:v>
                  </c:pt>
                  <c:pt idx="765">
                    <c:v>2/5/2019 0:00</c:v>
                  </c:pt>
                  <c:pt idx="766">
                    <c:v>2/6/2019 0:00</c:v>
                  </c:pt>
                  <c:pt idx="767">
                    <c:v>2/7/2019 0:00</c:v>
                  </c:pt>
                  <c:pt idx="768">
                    <c:v>2/8/2019 0:00</c:v>
                  </c:pt>
                  <c:pt idx="769">
                    <c:v>2/9/2019 0:00</c:v>
                  </c:pt>
                  <c:pt idx="770">
                    <c:v>2/10/2019 0:00</c:v>
                  </c:pt>
                  <c:pt idx="771">
                    <c:v>2/11/2019 0:00</c:v>
                  </c:pt>
                  <c:pt idx="772">
                    <c:v>2/12/2019 0:00</c:v>
                  </c:pt>
                  <c:pt idx="773">
                    <c:v>2/13/2019 0:00</c:v>
                  </c:pt>
                  <c:pt idx="774">
                    <c:v>2/14/2019 0:00</c:v>
                  </c:pt>
                  <c:pt idx="775">
                    <c:v>2/15/2019 0:00</c:v>
                  </c:pt>
                  <c:pt idx="776">
                    <c:v>2/16/2019 0:00</c:v>
                  </c:pt>
                  <c:pt idx="777">
                    <c:v>2/17/2019 0:00</c:v>
                  </c:pt>
                  <c:pt idx="778">
                    <c:v>2/18/2019 0:00</c:v>
                  </c:pt>
                  <c:pt idx="779">
                    <c:v>2/19/2019 0:00</c:v>
                  </c:pt>
                  <c:pt idx="780">
                    <c:v>2/20/2019 0:00</c:v>
                  </c:pt>
                  <c:pt idx="781">
                    <c:v>2/21/2019 0:00</c:v>
                  </c:pt>
                  <c:pt idx="782">
                    <c:v>2/22/2019 0:00</c:v>
                  </c:pt>
                  <c:pt idx="783">
                    <c:v>2/23/2019 0:00</c:v>
                  </c:pt>
                  <c:pt idx="784">
                    <c:v>2/24/2019 0:00</c:v>
                  </c:pt>
                  <c:pt idx="785">
                    <c:v>2/25/2019 0:00</c:v>
                  </c:pt>
                  <c:pt idx="786">
                    <c:v>2/26/2019 0:00</c:v>
                  </c:pt>
                  <c:pt idx="787">
                    <c:v>2/27/2019 0:00</c:v>
                  </c:pt>
                  <c:pt idx="788">
                    <c:v>2/28/2019 0:00</c:v>
                  </c:pt>
                  <c:pt idx="789">
                    <c:v>3/1/2019 0:00</c:v>
                  </c:pt>
                  <c:pt idx="790">
                    <c:v>3/2/2019 0:00</c:v>
                  </c:pt>
                  <c:pt idx="791">
                    <c:v>3/3/2019 0:00</c:v>
                  </c:pt>
                  <c:pt idx="792">
                    <c:v>3/4/2019 0:00</c:v>
                  </c:pt>
                  <c:pt idx="793">
                    <c:v>3/5/2019 0:00</c:v>
                  </c:pt>
                  <c:pt idx="794">
                    <c:v>3/6/2019 0:00</c:v>
                  </c:pt>
                  <c:pt idx="795">
                    <c:v>3/7/2019 0:00</c:v>
                  </c:pt>
                  <c:pt idx="796">
                    <c:v>3/8/2019 0:00</c:v>
                  </c:pt>
                  <c:pt idx="797">
                    <c:v>3/9/2019 0:00</c:v>
                  </c:pt>
                  <c:pt idx="798">
                    <c:v>3/10/2019 0:00</c:v>
                  </c:pt>
                  <c:pt idx="799">
                    <c:v>3/11/2019 0:00</c:v>
                  </c:pt>
                  <c:pt idx="800">
                    <c:v>3/12/2019 0:00</c:v>
                  </c:pt>
                  <c:pt idx="801">
                    <c:v>3/13/2019 0:00</c:v>
                  </c:pt>
                  <c:pt idx="802">
                    <c:v>3/14/2019 0:00</c:v>
                  </c:pt>
                  <c:pt idx="803">
                    <c:v>3/15/2019 0:00</c:v>
                  </c:pt>
                  <c:pt idx="804">
                    <c:v>3/16/2019 0:00</c:v>
                  </c:pt>
                  <c:pt idx="805">
                    <c:v>3/17/2019 0:00</c:v>
                  </c:pt>
                  <c:pt idx="806">
                    <c:v>3/18/2019 0:00</c:v>
                  </c:pt>
                  <c:pt idx="807">
                    <c:v>3/19/2019 0:00</c:v>
                  </c:pt>
                  <c:pt idx="808">
                    <c:v>3/20/2019 0:00</c:v>
                  </c:pt>
                  <c:pt idx="809">
                    <c:v>3/21/2019 0:00</c:v>
                  </c:pt>
                  <c:pt idx="810">
                    <c:v>3/22/2019 0:00</c:v>
                  </c:pt>
                  <c:pt idx="811">
                    <c:v>3/23/2019 0:00</c:v>
                  </c:pt>
                  <c:pt idx="812">
                    <c:v>3/24/2019 0:00</c:v>
                  </c:pt>
                  <c:pt idx="813">
                    <c:v>3/25/2019 0:00</c:v>
                  </c:pt>
                  <c:pt idx="814">
                    <c:v>3/26/2019 0:00</c:v>
                  </c:pt>
                  <c:pt idx="815">
                    <c:v>3/27/2019 0:00</c:v>
                  </c:pt>
                  <c:pt idx="816">
                    <c:v>3/28/2019 0:00</c:v>
                  </c:pt>
                  <c:pt idx="817">
                    <c:v>3/29/2019 0:00</c:v>
                  </c:pt>
                  <c:pt idx="818">
                    <c:v>3/30/2019 0:00</c:v>
                  </c:pt>
                  <c:pt idx="819">
                    <c:v>3/31/2019 0:00</c:v>
                  </c:pt>
                  <c:pt idx="820">
                    <c:v>4/1/2019 0:00</c:v>
                  </c:pt>
                  <c:pt idx="821">
                    <c:v>4/2/2019 0:00</c:v>
                  </c:pt>
                  <c:pt idx="822">
                    <c:v>4/3/2019 0:00</c:v>
                  </c:pt>
                  <c:pt idx="823">
                    <c:v>4/4/2019 0:00</c:v>
                  </c:pt>
                  <c:pt idx="824">
                    <c:v>4/5/2019 0:00</c:v>
                  </c:pt>
                  <c:pt idx="825">
                    <c:v>4/6/2019 0:00</c:v>
                  </c:pt>
                  <c:pt idx="826">
                    <c:v>4/7/2019 0:00</c:v>
                  </c:pt>
                  <c:pt idx="827">
                    <c:v>4/8/2019 0:00</c:v>
                  </c:pt>
                  <c:pt idx="828">
                    <c:v>4/9/2019 0:00</c:v>
                  </c:pt>
                  <c:pt idx="829">
                    <c:v>4/10/2019 0:00</c:v>
                  </c:pt>
                  <c:pt idx="830">
                    <c:v>4/11/2019 0:00</c:v>
                  </c:pt>
                  <c:pt idx="831">
                    <c:v>4/12/2019 0:00</c:v>
                  </c:pt>
                  <c:pt idx="832">
                    <c:v>4/13/2019 0:00</c:v>
                  </c:pt>
                  <c:pt idx="833">
                    <c:v>4/14/2019 0:00</c:v>
                  </c:pt>
                  <c:pt idx="834">
                    <c:v>4/15/2019 0:00</c:v>
                  </c:pt>
                  <c:pt idx="835">
                    <c:v>4/16/2019 0:00</c:v>
                  </c:pt>
                  <c:pt idx="836">
                    <c:v>4/17/2019 0:00</c:v>
                  </c:pt>
                  <c:pt idx="837">
                    <c:v>4/18/2019 0:00</c:v>
                  </c:pt>
                  <c:pt idx="838">
                    <c:v>4/19/2019 0:00</c:v>
                  </c:pt>
                  <c:pt idx="839">
                    <c:v>4/20/2019 0:00</c:v>
                  </c:pt>
                  <c:pt idx="840">
                    <c:v>4/21/2019 0:00</c:v>
                  </c:pt>
                  <c:pt idx="841">
                    <c:v>4/22/2019 0:00</c:v>
                  </c:pt>
                  <c:pt idx="842">
                    <c:v>4/23/2019 0:00</c:v>
                  </c:pt>
                  <c:pt idx="843">
                    <c:v>4/24/2019 0:00</c:v>
                  </c:pt>
                  <c:pt idx="844">
                    <c:v>4/25/2019 0:00</c:v>
                  </c:pt>
                  <c:pt idx="845">
                    <c:v>4/26/2019 0:00</c:v>
                  </c:pt>
                  <c:pt idx="846">
                    <c:v>4/27/2019 0:00</c:v>
                  </c:pt>
                  <c:pt idx="847">
                    <c:v>4/28/2019 0:00</c:v>
                  </c:pt>
                  <c:pt idx="848">
                    <c:v>4/29/2019 0:00</c:v>
                  </c:pt>
                  <c:pt idx="849">
                    <c:v>4/30/2019 0:00</c:v>
                  </c:pt>
                  <c:pt idx="850">
                    <c:v>5/1/2019 0:00</c:v>
                  </c:pt>
                  <c:pt idx="851">
                    <c:v>5/2/2019 0:00</c:v>
                  </c:pt>
                  <c:pt idx="852">
                    <c:v>5/3/2019 0:00</c:v>
                  </c:pt>
                  <c:pt idx="853">
                    <c:v>5/4/2019 0:00</c:v>
                  </c:pt>
                  <c:pt idx="854">
                    <c:v>5/5/2019 0:00</c:v>
                  </c:pt>
                  <c:pt idx="855">
                    <c:v>5/6/2019 0:00</c:v>
                  </c:pt>
                  <c:pt idx="856">
                    <c:v>5/7/2019 0:00</c:v>
                  </c:pt>
                  <c:pt idx="857">
                    <c:v>5/8/2019 0:00</c:v>
                  </c:pt>
                  <c:pt idx="858">
                    <c:v>5/9/2019 0:00</c:v>
                  </c:pt>
                  <c:pt idx="859">
                    <c:v>5/10/2019 0:00</c:v>
                  </c:pt>
                  <c:pt idx="860">
                    <c:v>5/11/2019 0:00</c:v>
                  </c:pt>
                  <c:pt idx="861">
                    <c:v>5/12/2019 0:00</c:v>
                  </c:pt>
                  <c:pt idx="862">
                    <c:v>5/13/2019 0:00</c:v>
                  </c:pt>
                  <c:pt idx="863">
                    <c:v>5/14/2019 0:00</c:v>
                  </c:pt>
                  <c:pt idx="864">
                    <c:v>5/15/2019 0:00</c:v>
                  </c:pt>
                  <c:pt idx="865">
                    <c:v>5/16/2019 0:00</c:v>
                  </c:pt>
                  <c:pt idx="866">
                    <c:v>5/17/2019 0:00</c:v>
                  </c:pt>
                  <c:pt idx="867">
                    <c:v>5/18/2019 0:00</c:v>
                  </c:pt>
                  <c:pt idx="868">
                    <c:v>5/19/2019 0:00</c:v>
                  </c:pt>
                  <c:pt idx="869">
                    <c:v>5/20/2019 0:00</c:v>
                  </c:pt>
                  <c:pt idx="870">
                    <c:v>5/21/2019 0:00</c:v>
                  </c:pt>
                  <c:pt idx="871">
                    <c:v>5/22/2019 0:00</c:v>
                  </c:pt>
                  <c:pt idx="872">
                    <c:v>5/23/2019 0:00</c:v>
                  </c:pt>
                  <c:pt idx="873">
                    <c:v>5/24/2019 0:00</c:v>
                  </c:pt>
                  <c:pt idx="874">
                    <c:v>5/25/2019 0:00</c:v>
                  </c:pt>
                  <c:pt idx="875">
                    <c:v>5/26/2019 0:00</c:v>
                  </c:pt>
                  <c:pt idx="876">
                    <c:v>5/27/2019 0:00</c:v>
                  </c:pt>
                  <c:pt idx="877">
                    <c:v>5/28/2019 0:00</c:v>
                  </c:pt>
                  <c:pt idx="878">
                    <c:v>5/29/2019 0:00</c:v>
                  </c:pt>
                  <c:pt idx="879">
                    <c:v>5/30/2019 0:00</c:v>
                  </c:pt>
                  <c:pt idx="880">
                    <c:v>5/31/2019 0:00</c:v>
                  </c:pt>
                  <c:pt idx="881">
                    <c:v>6/1/2019 0:00</c:v>
                  </c:pt>
                  <c:pt idx="882">
                    <c:v>6/2/2019 0:00</c:v>
                  </c:pt>
                  <c:pt idx="883">
                    <c:v>6/3/2019 0:00</c:v>
                  </c:pt>
                  <c:pt idx="884">
                    <c:v>6/4/2019 0:00</c:v>
                  </c:pt>
                  <c:pt idx="885">
                    <c:v>6/5/2019 0:00</c:v>
                  </c:pt>
                  <c:pt idx="886">
                    <c:v>6/6/2019 0:00</c:v>
                  </c:pt>
                  <c:pt idx="887">
                    <c:v>6/7/2019 0:00</c:v>
                  </c:pt>
                  <c:pt idx="888">
                    <c:v>6/8/2019 0:00</c:v>
                  </c:pt>
                  <c:pt idx="889">
                    <c:v>6/9/2019 0:00</c:v>
                  </c:pt>
                  <c:pt idx="890">
                    <c:v>6/10/2019 0:00</c:v>
                  </c:pt>
                  <c:pt idx="891">
                    <c:v>6/11/2019 0:00</c:v>
                  </c:pt>
                  <c:pt idx="892">
                    <c:v>6/12/2019 0:00</c:v>
                  </c:pt>
                  <c:pt idx="893">
                    <c:v>6/13/2019 0:00</c:v>
                  </c:pt>
                  <c:pt idx="894">
                    <c:v>6/14/2019 0:00</c:v>
                  </c:pt>
                  <c:pt idx="895">
                    <c:v>6/15/2019 0:00</c:v>
                  </c:pt>
                  <c:pt idx="896">
                    <c:v>6/16/2019 0:00</c:v>
                  </c:pt>
                  <c:pt idx="897">
                    <c:v>6/17/2019 0:00</c:v>
                  </c:pt>
                  <c:pt idx="898">
                    <c:v>6/18/2019 0:00</c:v>
                  </c:pt>
                  <c:pt idx="899">
                    <c:v>6/19/2019 0:00</c:v>
                  </c:pt>
                  <c:pt idx="900">
                    <c:v>6/20/2019 0:00</c:v>
                  </c:pt>
                  <c:pt idx="901">
                    <c:v>6/21/2019 0:00</c:v>
                  </c:pt>
                  <c:pt idx="902">
                    <c:v>6/22/2019 0:00</c:v>
                  </c:pt>
                  <c:pt idx="903">
                    <c:v>6/23/2019 0:00</c:v>
                  </c:pt>
                  <c:pt idx="904">
                    <c:v>6/24/2019 0:00</c:v>
                  </c:pt>
                  <c:pt idx="905">
                    <c:v>6/25/2019 0:00</c:v>
                  </c:pt>
                  <c:pt idx="906">
                    <c:v>6/26/2019 0:00</c:v>
                  </c:pt>
                  <c:pt idx="907">
                    <c:v>6/27/2019 0:00</c:v>
                  </c:pt>
                  <c:pt idx="908">
                    <c:v>6/28/2019 0:00</c:v>
                  </c:pt>
                  <c:pt idx="909">
                    <c:v>6/29/2019 0:00</c:v>
                  </c:pt>
                  <c:pt idx="910">
                    <c:v>6/30/2019 0:00</c:v>
                  </c:pt>
                  <c:pt idx="911">
                    <c:v>7/1/2019 0:00</c:v>
                  </c:pt>
                  <c:pt idx="912">
                    <c:v>7/2/2019 0:00</c:v>
                  </c:pt>
                  <c:pt idx="913">
                    <c:v>7/3/2019 0:00</c:v>
                  </c:pt>
                  <c:pt idx="914">
                    <c:v>7/4/2019 0:00</c:v>
                  </c:pt>
                  <c:pt idx="915">
                    <c:v>7/5/2019 0:00</c:v>
                  </c:pt>
                  <c:pt idx="916">
                    <c:v>7/6/2019 0:00</c:v>
                  </c:pt>
                  <c:pt idx="917">
                    <c:v>7/7/2019 0:00</c:v>
                  </c:pt>
                  <c:pt idx="918">
                    <c:v>7/8/2019 0:00</c:v>
                  </c:pt>
                  <c:pt idx="919">
                    <c:v>7/9/2019 0:00</c:v>
                  </c:pt>
                  <c:pt idx="920">
                    <c:v>7/10/2019 0:00</c:v>
                  </c:pt>
                  <c:pt idx="921">
                    <c:v>7/11/2019 0:00</c:v>
                  </c:pt>
                  <c:pt idx="922">
                    <c:v>7/12/2019 0:00</c:v>
                  </c:pt>
                  <c:pt idx="923">
                    <c:v>7/13/2019 0:00</c:v>
                  </c:pt>
                  <c:pt idx="924">
                    <c:v>7/14/2019 0:00</c:v>
                  </c:pt>
                  <c:pt idx="925">
                    <c:v>7/15/2019 0:00</c:v>
                  </c:pt>
                  <c:pt idx="926">
                    <c:v>7/16/2019 0:00</c:v>
                  </c:pt>
                  <c:pt idx="927">
                    <c:v>7/17/2019 0:00</c:v>
                  </c:pt>
                  <c:pt idx="928">
                    <c:v>7/18/2019 0:00</c:v>
                  </c:pt>
                  <c:pt idx="929">
                    <c:v>7/19/2019 0:00</c:v>
                  </c:pt>
                  <c:pt idx="930">
                    <c:v>7/20/2019 0:00</c:v>
                  </c:pt>
                  <c:pt idx="931">
                    <c:v>7/21/2019 0:00</c:v>
                  </c:pt>
                  <c:pt idx="932">
                    <c:v>7/22/2019 0:00</c:v>
                  </c:pt>
                  <c:pt idx="933">
                    <c:v>7/23/2019 0:00</c:v>
                  </c:pt>
                  <c:pt idx="934">
                    <c:v>7/24/2019 0:00</c:v>
                  </c:pt>
                  <c:pt idx="935">
                    <c:v>7/25/2019 0:00</c:v>
                  </c:pt>
                  <c:pt idx="936">
                    <c:v>7/26/2019 0:00</c:v>
                  </c:pt>
                  <c:pt idx="937">
                    <c:v>7/27/2019 0:00</c:v>
                  </c:pt>
                  <c:pt idx="938">
                    <c:v>7/28/2019 0:00</c:v>
                  </c:pt>
                  <c:pt idx="939">
                    <c:v>7/29/2019 0:00</c:v>
                  </c:pt>
                  <c:pt idx="940">
                    <c:v>7/30/2019 0:00</c:v>
                  </c:pt>
                  <c:pt idx="941">
                    <c:v>7/31/2019 0:00</c:v>
                  </c:pt>
                  <c:pt idx="942">
                    <c:v>8/1/2019 0:00</c:v>
                  </c:pt>
                  <c:pt idx="943">
                    <c:v>8/2/2019 0:00</c:v>
                  </c:pt>
                  <c:pt idx="944">
                    <c:v>8/3/2019 0:00</c:v>
                  </c:pt>
                  <c:pt idx="945">
                    <c:v>8/4/2019 0:00</c:v>
                  </c:pt>
                  <c:pt idx="946">
                    <c:v>8/5/2019 0:00</c:v>
                  </c:pt>
                  <c:pt idx="947">
                    <c:v>8/6/2019 0:00</c:v>
                  </c:pt>
                  <c:pt idx="948">
                    <c:v>8/7/2019 0:00</c:v>
                  </c:pt>
                  <c:pt idx="949">
                    <c:v>8/8/2019 0:00</c:v>
                  </c:pt>
                  <c:pt idx="950">
                    <c:v>8/9/2019 0:00</c:v>
                  </c:pt>
                  <c:pt idx="951">
                    <c:v>8/10/2019 0:00</c:v>
                  </c:pt>
                  <c:pt idx="952">
                    <c:v>8/11/2019 0:00</c:v>
                  </c:pt>
                  <c:pt idx="953">
                    <c:v>8/12/2019 0:00</c:v>
                  </c:pt>
                  <c:pt idx="954">
                    <c:v>8/13/2019 0:00</c:v>
                  </c:pt>
                  <c:pt idx="955">
                    <c:v>8/14/2019 0:00</c:v>
                  </c:pt>
                  <c:pt idx="956">
                    <c:v>8/15/2019 0:00</c:v>
                  </c:pt>
                  <c:pt idx="957">
                    <c:v>8/16/2019 0:00</c:v>
                  </c:pt>
                  <c:pt idx="958">
                    <c:v>8/17/2019 0:00</c:v>
                  </c:pt>
                  <c:pt idx="959">
                    <c:v>8/18/2019 0:00</c:v>
                  </c:pt>
                  <c:pt idx="960">
                    <c:v>8/19/2019 0:00</c:v>
                  </c:pt>
                  <c:pt idx="961">
                    <c:v>8/20/2019 0:00</c:v>
                  </c:pt>
                  <c:pt idx="962">
                    <c:v>8/21/2019 0:00</c:v>
                  </c:pt>
                  <c:pt idx="963">
                    <c:v>8/22/2019 0:00</c:v>
                  </c:pt>
                  <c:pt idx="964">
                    <c:v>8/23/2019 0:00</c:v>
                  </c:pt>
                  <c:pt idx="965">
                    <c:v>8/24/2019 0:00</c:v>
                  </c:pt>
                  <c:pt idx="966">
                    <c:v>8/25/2019 0:00</c:v>
                  </c:pt>
                  <c:pt idx="967">
                    <c:v>8/26/2019 0:00</c:v>
                  </c:pt>
                  <c:pt idx="968">
                    <c:v>8/27/2019 0:00</c:v>
                  </c:pt>
                  <c:pt idx="969">
                    <c:v>8/28/2019 0:00</c:v>
                  </c:pt>
                  <c:pt idx="970">
                    <c:v>8/29/2019 0:00</c:v>
                  </c:pt>
                  <c:pt idx="971">
                    <c:v>8/30/2019 0:00</c:v>
                  </c:pt>
                  <c:pt idx="972">
                    <c:v>8/31/2019 0:00</c:v>
                  </c:pt>
                  <c:pt idx="973">
                    <c:v>9/1/2019 0:00</c:v>
                  </c:pt>
                  <c:pt idx="974">
                    <c:v>9/2/2019 0:00</c:v>
                  </c:pt>
                  <c:pt idx="975">
                    <c:v>9/3/2019 0:00</c:v>
                  </c:pt>
                  <c:pt idx="976">
                    <c:v>9/4/2019 0:00</c:v>
                  </c:pt>
                  <c:pt idx="977">
                    <c:v>9/5/2019 0:00</c:v>
                  </c:pt>
                  <c:pt idx="978">
                    <c:v>9/6/2019 0:00</c:v>
                  </c:pt>
                  <c:pt idx="979">
                    <c:v>9/7/2019 0:00</c:v>
                  </c:pt>
                  <c:pt idx="980">
                    <c:v>9/8/2019 0:00</c:v>
                  </c:pt>
                  <c:pt idx="981">
                    <c:v>9/9/2019 0:00</c:v>
                  </c:pt>
                  <c:pt idx="982">
                    <c:v>9/10/2019 0:00</c:v>
                  </c:pt>
                  <c:pt idx="983">
                    <c:v>9/11/2019 0:00</c:v>
                  </c:pt>
                  <c:pt idx="984">
                    <c:v>9/12/2019 0:00</c:v>
                  </c:pt>
                  <c:pt idx="985">
                    <c:v>9/13/2019 0:00</c:v>
                  </c:pt>
                  <c:pt idx="986">
                    <c:v>9/14/2019 0:00</c:v>
                  </c:pt>
                  <c:pt idx="987">
                    <c:v>9/15/2019 0:00</c:v>
                  </c:pt>
                  <c:pt idx="988">
                    <c:v>9/16/2019 0:00</c:v>
                  </c:pt>
                  <c:pt idx="989">
                    <c:v>9/17/2019 0:00</c:v>
                  </c:pt>
                  <c:pt idx="990">
                    <c:v>9/18/2019 0:00</c:v>
                  </c:pt>
                  <c:pt idx="991">
                    <c:v>9/19/2019 0:00</c:v>
                  </c:pt>
                  <c:pt idx="992">
                    <c:v>9/20/2019 0:00</c:v>
                  </c:pt>
                  <c:pt idx="993">
                    <c:v>9/21/2019 0:00</c:v>
                  </c:pt>
                  <c:pt idx="994">
                    <c:v>9/22/2019 0:00</c:v>
                  </c:pt>
                  <c:pt idx="995">
                    <c:v>9/23/2019 0:00</c:v>
                  </c:pt>
                  <c:pt idx="996">
                    <c:v>9/24/2019 0:00</c:v>
                  </c:pt>
                  <c:pt idx="997">
                    <c:v>9/25/2019 0:00</c:v>
                  </c:pt>
                  <c:pt idx="998">
                    <c:v>9/26/2019 0:00</c:v>
                  </c:pt>
                  <c:pt idx="999">
                    <c:v>9/27/2019 0:00</c:v>
                  </c:pt>
                  <c:pt idx="1000">
                    <c:v>9/28/2019 0:00</c:v>
                  </c:pt>
                  <c:pt idx="1001">
                    <c:v>9/29/2019 0:00</c:v>
                  </c:pt>
                  <c:pt idx="1002">
                    <c:v>9/30/2019 0:00</c:v>
                  </c:pt>
                  <c:pt idx="1003">
                    <c:v>10/1/2019 0:00</c:v>
                  </c:pt>
                  <c:pt idx="1004">
                    <c:v>10/2/2019 0:00</c:v>
                  </c:pt>
                  <c:pt idx="1005">
                    <c:v>10/3/2019 0:00</c:v>
                  </c:pt>
                  <c:pt idx="1006">
                    <c:v>10/4/2019 0:00</c:v>
                  </c:pt>
                  <c:pt idx="1007">
                    <c:v>10/5/2019 0:00</c:v>
                  </c:pt>
                  <c:pt idx="1008">
                    <c:v>10/6/2019 0:00</c:v>
                  </c:pt>
                  <c:pt idx="1009">
                    <c:v>10/7/2019 0:00</c:v>
                  </c:pt>
                  <c:pt idx="1010">
                    <c:v>10/8/2019 0:00</c:v>
                  </c:pt>
                  <c:pt idx="1011">
                    <c:v>10/9/2019 0:00</c:v>
                  </c:pt>
                  <c:pt idx="1012">
                    <c:v>10/10/2019 0:00</c:v>
                  </c:pt>
                  <c:pt idx="1013">
                    <c:v>10/11/2019 0:00</c:v>
                  </c:pt>
                  <c:pt idx="1014">
                    <c:v>10/12/2019 0:00</c:v>
                  </c:pt>
                  <c:pt idx="1015">
                    <c:v>10/13/2019 0:00</c:v>
                  </c:pt>
                  <c:pt idx="1016">
                    <c:v>10/14/2019 0:00</c:v>
                  </c:pt>
                  <c:pt idx="1017">
                    <c:v>10/15/2019 0:00</c:v>
                  </c:pt>
                  <c:pt idx="1018">
                    <c:v>10/16/2019 0:00</c:v>
                  </c:pt>
                  <c:pt idx="1019">
                    <c:v>10/17/2019 0:00</c:v>
                  </c:pt>
                  <c:pt idx="1020">
                    <c:v>10/18/2019 0:00</c:v>
                  </c:pt>
                  <c:pt idx="1021">
                    <c:v>10/19/2019 0:00</c:v>
                  </c:pt>
                  <c:pt idx="1022">
                    <c:v>10/20/2019 0:00</c:v>
                  </c:pt>
                  <c:pt idx="1023">
                    <c:v>10/21/2019 0:00</c:v>
                  </c:pt>
                  <c:pt idx="1024">
                    <c:v>10/22/2019 0:00</c:v>
                  </c:pt>
                  <c:pt idx="1025">
                    <c:v>10/23/2019 0:00</c:v>
                  </c:pt>
                  <c:pt idx="1026">
                    <c:v>10/24/2019 0:00</c:v>
                  </c:pt>
                  <c:pt idx="1027">
                    <c:v>10/25/2019 0:00</c:v>
                  </c:pt>
                  <c:pt idx="1028">
                    <c:v>10/26/2019 0:00</c:v>
                  </c:pt>
                </c:lvl>
              </c:multiLvlStrCache>
            </c:multiLvlStrRef>
          </c:cat>
          <c:val>
            <c:numRef>
              <c:f>Sheet1!$C$4:$C$1301</c:f>
              <c:numCache>
                <c:formatCode>0</c:formatCode>
                <c:ptCount val="1029"/>
                <c:pt idx="0">
                  <c:v>340</c:v>
                </c:pt>
                <c:pt idx="1">
                  <c:v>333</c:v>
                </c:pt>
                <c:pt idx="2">
                  <c:v>338</c:v>
                </c:pt>
                <c:pt idx="3">
                  <c:v>336</c:v>
                </c:pt>
                <c:pt idx="4">
                  <c:v>332</c:v>
                </c:pt>
                <c:pt idx="5">
                  <c:v>335</c:v>
                </c:pt>
                <c:pt idx="6">
                  <c:v>334</c:v>
                </c:pt>
                <c:pt idx="7">
                  <c:v>333</c:v>
                </c:pt>
                <c:pt idx="8">
                  <c:v>342</c:v>
                </c:pt>
                <c:pt idx="9">
                  <c:v>342</c:v>
                </c:pt>
                <c:pt idx="10">
                  <c:v>339</c:v>
                </c:pt>
                <c:pt idx="11">
                  <c:v>331</c:v>
                </c:pt>
                <c:pt idx="12">
                  <c:v>340</c:v>
                </c:pt>
                <c:pt idx="13">
                  <c:v>344</c:v>
                </c:pt>
                <c:pt idx="14">
                  <c:v>346</c:v>
                </c:pt>
                <c:pt idx="15">
                  <c:v>340</c:v>
                </c:pt>
                <c:pt idx="16">
                  <c:v>333</c:v>
                </c:pt>
                <c:pt idx="17">
                  <c:v>340</c:v>
                </c:pt>
                <c:pt idx="18">
                  <c:v>351</c:v>
                </c:pt>
                <c:pt idx="19">
                  <c:v>373</c:v>
                </c:pt>
                <c:pt idx="20">
                  <c:v>376</c:v>
                </c:pt>
                <c:pt idx="21">
                  <c:v>378</c:v>
                </c:pt>
                <c:pt idx="22">
                  <c:v>401</c:v>
                </c:pt>
                <c:pt idx="23">
                  <c:v>421</c:v>
                </c:pt>
                <c:pt idx="24">
                  <c:v>430</c:v>
                </c:pt>
                <c:pt idx="25">
                  <c:v>439</c:v>
                </c:pt>
                <c:pt idx="26">
                  <c:v>456</c:v>
                </c:pt>
                <c:pt idx="27">
                  <c:v>456</c:v>
                </c:pt>
                <c:pt idx="28">
                  <c:v>458</c:v>
                </c:pt>
                <c:pt idx="29">
                  <c:v>478</c:v>
                </c:pt>
                <c:pt idx="30">
                  <c:v>487</c:v>
                </c:pt>
                <c:pt idx="31">
                  <c:v>496</c:v>
                </c:pt>
                <c:pt idx="32">
                  <c:v>514</c:v>
                </c:pt>
                <c:pt idx="33">
                  <c:v>511</c:v>
                </c:pt>
                <c:pt idx="34">
                  <c:v>508</c:v>
                </c:pt>
                <c:pt idx="35">
                  <c:v>510</c:v>
                </c:pt>
                <c:pt idx="36">
                  <c:v>521</c:v>
                </c:pt>
                <c:pt idx="37">
                  <c:v>531</c:v>
                </c:pt>
                <c:pt idx="38">
                  <c:v>547</c:v>
                </c:pt>
                <c:pt idx="39">
                  <c:v>559</c:v>
                </c:pt>
                <c:pt idx="40">
                  <c:v>568</c:v>
                </c:pt>
                <c:pt idx="41">
                  <c:v>569</c:v>
                </c:pt>
                <c:pt idx="42">
                  <c:v>567</c:v>
                </c:pt>
                <c:pt idx="43">
                  <c:v>584</c:v>
                </c:pt>
                <c:pt idx="44">
                  <c:v>587</c:v>
                </c:pt>
                <c:pt idx="45">
                  <c:v>593</c:v>
                </c:pt>
                <c:pt idx="46">
                  <c:v>606</c:v>
                </c:pt>
                <c:pt idx="47">
                  <c:v>617</c:v>
                </c:pt>
                <c:pt idx="48">
                  <c:v>617</c:v>
                </c:pt>
                <c:pt idx="49">
                  <c:v>622</c:v>
                </c:pt>
                <c:pt idx="50">
                  <c:v>635</c:v>
                </c:pt>
                <c:pt idx="51">
                  <c:v>651</c:v>
                </c:pt>
                <c:pt idx="52">
                  <c:v>661</c:v>
                </c:pt>
                <c:pt idx="53">
                  <c:v>667</c:v>
                </c:pt>
                <c:pt idx="54">
                  <c:v>675</c:v>
                </c:pt>
                <c:pt idx="55">
                  <c:v>672</c:v>
                </c:pt>
                <c:pt idx="56">
                  <c:v>672</c:v>
                </c:pt>
                <c:pt idx="57">
                  <c:v>672</c:v>
                </c:pt>
                <c:pt idx="58">
                  <c:v>677</c:v>
                </c:pt>
                <c:pt idx="59">
                  <c:v>679</c:v>
                </c:pt>
                <c:pt idx="60">
                  <c:v>698</c:v>
                </c:pt>
                <c:pt idx="61">
                  <c:v>704</c:v>
                </c:pt>
                <c:pt idx="62">
                  <c:v>706</c:v>
                </c:pt>
                <c:pt idx="63">
                  <c:v>707</c:v>
                </c:pt>
                <c:pt idx="64">
                  <c:v>704</c:v>
                </c:pt>
                <c:pt idx="65">
                  <c:v>726</c:v>
                </c:pt>
                <c:pt idx="66">
                  <c:v>742</c:v>
                </c:pt>
                <c:pt idx="67">
                  <c:v>747</c:v>
                </c:pt>
                <c:pt idx="68">
                  <c:v>745</c:v>
                </c:pt>
                <c:pt idx="69">
                  <c:v>742</c:v>
                </c:pt>
                <c:pt idx="70">
                  <c:v>742</c:v>
                </c:pt>
                <c:pt idx="71">
                  <c:v>736</c:v>
                </c:pt>
                <c:pt idx="72">
                  <c:v>741</c:v>
                </c:pt>
                <c:pt idx="73">
                  <c:v>755</c:v>
                </c:pt>
                <c:pt idx="74">
                  <c:v>761</c:v>
                </c:pt>
                <c:pt idx="75">
                  <c:v>755</c:v>
                </c:pt>
                <c:pt idx="76">
                  <c:v>752</c:v>
                </c:pt>
                <c:pt idx="77">
                  <c:v>753</c:v>
                </c:pt>
                <c:pt idx="78">
                  <c:v>747</c:v>
                </c:pt>
                <c:pt idx="79">
                  <c:v>749</c:v>
                </c:pt>
                <c:pt idx="80">
                  <c:v>774</c:v>
                </c:pt>
                <c:pt idx="81">
                  <c:v>778</c:v>
                </c:pt>
                <c:pt idx="82">
                  <c:v>793</c:v>
                </c:pt>
                <c:pt idx="83">
                  <c:v>793</c:v>
                </c:pt>
                <c:pt idx="84">
                  <c:v>793</c:v>
                </c:pt>
                <c:pt idx="85">
                  <c:v>817</c:v>
                </c:pt>
                <c:pt idx="86">
                  <c:v>845</c:v>
                </c:pt>
                <c:pt idx="87">
                  <c:v>851</c:v>
                </c:pt>
                <c:pt idx="88">
                  <c:v>847</c:v>
                </c:pt>
                <c:pt idx="89">
                  <c:v>848</c:v>
                </c:pt>
                <c:pt idx="90">
                  <c:v>858</c:v>
                </c:pt>
                <c:pt idx="91">
                  <c:v>858</c:v>
                </c:pt>
                <c:pt idx="92">
                  <c:v>890</c:v>
                </c:pt>
                <c:pt idx="93">
                  <c:v>896</c:v>
                </c:pt>
                <c:pt idx="94">
                  <c:v>922</c:v>
                </c:pt>
                <c:pt idx="95">
                  <c:v>934</c:v>
                </c:pt>
                <c:pt idx="96">
                  <c:v>970</c:v>
                </c:pt>
                <c:pt idx="97">
                  <c:v>965</c:v>
                </c:pt>
                <c:pt idx="98">
                  <c:v>969</c:v>
                </c:pt>
                <c:pt idx="99">
                  <c:v>977</c:v>
                </c:pt>
                <c:pt idx="100">
                  <c:v>991</c:v>
                </c:pt>
                <c:pt idx="101">
                  <c:v>1005</c:v>
                </c:pt>
                <c:pt idx="102">
                  <c:v>1016</c:v>
                </c:pt>
                <c:pt idx="103">
                  <c:v>1008</c:v>
                </c:pt>
                <c:pt idx="104">
                  <c:v>1009</c:v>
                </c:pt>
                <c:pt idx="105">
                  <c:v>1010</c:v>
                </c:pt>
                <c:pt idx="106">
                  <c:v>1009</c:v>
                </c:pt>
                <c:pt idx="107">
                  <c:v>1018</c:v>
                </c:pt>
                <c:pt idx="108">
                  <c:v>1029</c:v>
                </c:pt>
                <c:pt idx="109">
                  <c:v>1032</c:v>
                </c:pt>
                <c:pt idx="110">
                  <c:v>1033</c:v>
                </c:pt>
                <c:pt idx="111">
                  <c:v>1037</c:v>
                </c:pt>
                <c:pt idx="112">
                  <c:v>1035</c:v>
                </c:pt>
                <c:pt idx="113">
                  <c:v>1039</c:v>
                </c:pt>
                <c:pt idx="114">
                  <c:v>1055</c:v>
                </c:pt>
                <c:pt idx="115">
                  <c:v>1067</c:v>
                </c:pt>
                <c:pt idx="116">
                  <c:v>1090</c:v>
                </c:pt>
                <c:pt idx="117">
                  <c:v>1099</c:v>
                </c:pt>
                <c:pt idx="118">
                  <c:v>1094</c:v>
                </c:pt>
                <c:pt idx="119">
                  <c:v>1096</c:v>
                </c:pt>
                <c:pt idx="120">
                  <c:v>1054</c:v>
                </c:pt>
                <c:pt idx="121">
                  <c:v>1018</c:v>
                </c:pt>
                <c:pt idx="122">
                  <c:v>978</c:v>
                </c:pt>
                <c:pt idx="123">
                  <c:v>929</c:v>
                </c:pt>
                <c:pt idx="124">
                  <c:v>880</c:v>
                </c:pt>
                <c:pt idx="125">
                  <c:v>873</c:v>
                </c:pt>
                <c:pt idx="126">
                  <c:v>865</c:v>
                </c:pt>
                <c:pt idx="127">
                  <c:v>830</c:v>
                </c:pt>
                <c:pt idx="128">
                  <c:v>798</c:v>
                </c:pt>
                <c:pt idx="129">
                  <c:v>759</c:v>
                </c:pt>
                <c:pt idx="130">
                  <c:v>728</c:v>
                </c:pt>
                <c:pt idx="131">
                  <c:v>711</c:v>
                </c:pt>
                <c:pt idx="132">
                  <c:v>705</c:v>
                </c:pt>
                <c:pt idx="133">
                  <c:v>713</c:v>
                </c:pt>
                <c:pt idx="134">
                  <c:v>751</c:v>
                </c:pt>
                <c:pt idx="135">
                  <c:v>783</c:v>
                </c:pt>
                <c:pt idx="136">
                  <c:v>797</c:v>
                </c:pt>
                <c:pt idx="137">
                  <c:v>814</c:v>
                </c:pt>
                <c:pt idx="138">
                  <c:v>822</c:v>
                </c:pt>
                <c:pt idx="139">
                  <c:v>818</c:v>
                </c:pt>
                <c:pt idx="140">
                  <c:v>825</c:v>
                </c:pt>
                <c:pt idx="141">
                  <c:v>835</c:v>
                </c:pt>
                <c:pt idx="142">
                  <c:v>824</c:v>
                </c:pt>
                <c:pt idx="143">
                  <c:v>842</c:v>
                </c:pt>
                <c:pt idx="144">
                  <c:v>844</c:v>
                </c:pt>
                <c:pt idx="145">
                  <c:v>822</c:v>
                </c:pt>
                <c:pt idx="146">
                  <c:v>817</c:v>
                </c:pt>
                <c:pt idx="147">
                  <c:v>809</c:v>
                </c:pt>
                <c:pt idx="148">
                  <c:v>869</c:v>
                </c:pt>
                <c:pt idx="149">
                  <c:v>930</c:v>
                </c:pt>
                <c:pt idx="150">
                  <c:v>988</c:v>
                </c:pt>
                <c:pt idx="151">
                  <c:v>1052</c:v>
                </c:pt>
                <c:pt idx="152">
                  <c:v>1120</c:v>
                </c:pt>
                <c:pt idx="153">
                  <c:v>1135</c:v>
                </c:pt>
                <c:pt idx="154">
                  <c:v>1143</c:v>
                </c:pt>
                <c:pt idx="155">
                  <c:v>1198</c:v>
                </c:pt>
                <c:pt idx="156">
                  <c:v>1245</c:v>
                </c:pt>
                <c:pt idx="157">
                  <c:v>1301</c:v>
                </c:pt>
                <c:pt idx="158">
                  <c:v>1361</c:v>
                </c:pt>
                <c:pt idx="159">
                  <c:v>1409</c:v>
                </c:pt>
                <c:pt idx="160">
                  <c:v>1419</c:v>
                </c:pt>
                <c:pt idx="161">
                  <c:v>1417</c:v>
                </c:pt>
                <c:pt idx="162">
                  <c:v>1437</c:v>
                </c:pt>
                <c:pt idx="163">
                  <c:v>1460</c:v>
                </c:pt>
                <c:pt idx="164">
                  <c:v>1485</c:v>
                </c:pt>
                <c:pt idx="165">
                  <c:v>1469</c:v>
                </c:pt>
                <c:pt idx="166">
                  <c:v>1470</c:v>
                </c:pt>
                <c:pt idx="167">
                  <c:v>1467</c:v>
                </c:pt>
                <c:pt idx="168">
                  <c:v>1462</c:v>
                </c:pt>
                <c:pt idx="169">
                  <c:v>1470</c:v>
                </c:pt>
                <c:pt idx="170">
                  <c:v>1477</c:v>
                </c:pt>
                <c:pt idx="171">
                  <c:v>1500</c:v>
                </c:pt>
                <c:pt idx="172">
                  <c:v>1506</c:v>
                </c:pt>
                <c:pt idx="173">
                  <c:v>1518</c:v>
                </c:pt>
                <c:pt idx="174">
                  <c:v>1464</c:v>
                </c:pt>
                <c:pt idx="175">
                  <c:v>1465</c:v>
                </c:pt>
                <c:pt idx="176">
                  <c:v>1499</c:v>
                </c:pt>
                <c:pt idx="177">
                  <c:v>1508</c:v>
                </c:pt>
                <c:pt idx="178">
                  <c:v>1524</c:v>
                </c:pt>
                <c:pt idx="179">
                  <c:v>1540</c:v>
                </c:pt>
                <c:pt idx="180">
                  <c:v>1560</c:v>
                </c:pt>
                <c:pt idx="181">
                  <c:v>1564</c:v>
                </c:pt>
                <c:pt idx="182">
                  <c:v>1574</c:v>
                </c:pt>
                <c:pt idx="183">
                  <c:v>1572</c:v>
                </c:pt>
                <c:pt idx="184">
                  <c:v>1543</c:v>
                </c:pt>
                <c:pt idx="185">
                  <c:v>1543</c:v>
                </c:pt>
                <c:pt idx="186">
                  <c:v>1537</c:v>
                </c:pt>
                <c:pt idx="187">
                  <c:v>1537</c:v>
                </c:pt>
                <c:pt idx="188">
                  <c:v>1541</c:v>
                </c:pt>
                <c:pt idx="189">
                  <c:v>1540</c:v>
                </c:pt>
                <c:pt idx="190">
                  <c:v>1562</c:v>
                </c:pt>
                <c:pt idx="191">
                  <c:v>1567</c:v>
                </c:pt>
                <c:pt idx="192">
                  <c:v>1562</c:v>
                </c:pt>
                <c:pt idx="193">
                  <c:v>1587</c:v>
                </c:pt>
                <c:pt idx="194">
                  <c:v>1609</c:v>
                </c:pt>
                <c:pt idx="195">
                  <c:v>1615</c:v>
                </c:pt>
                <c:pt idx="196">
                  <c:v>1620</c:v>
                </c:pt>
                <c:pt idx="197">
                  <c:v>1631</c:v>
                </c:pt>
                <c:pt idx="198">
                  <c:v>1648</c:v>
                </c:pt>
                <c:pt idx="199">
                  <c:v>1658</c:v>
                </c:pt>
                <c:pt idx="200">
                  <c:v>1673</c:v>
                </c:pt>
                <c:pt idx="201">
                  <c:v>1727</c:v>
                </c:pt>
                <c:pt idx="202">
                  <c:v>1727</c:v>
                </c:pt>
                <c:pt idx="203">
                  <c:v>1726</c:v>
                </c:pt>
                <c:pt idx="204">
                  <c:v>1759</c:v>
                </c:pt>
                <c:pt idx="205">
                  <c:v>1778</c:v>
                </c:pt>
                <c:pt idx="206">
                  <c:v>1787</c:v>
                </c:pt>
                <c:pt idx="207">
                  <c:v>1792</c:v>
                </c:pt>
                <c:pt idx="208">
                  <c:v>1802</c:v>
                </c:pt>
                <c:pt idx="209">
                  <c:v>1800</c:v>
                </c:pt>
                <c:pt idx="210">
                  <c:v>1802</c:v>
                </c:pt>
                <c:pt idx="211">
                  <c:v>1823</c:v>
                </c:pt>
                <c:pt idx="212">
                  <c:v>1852</c:v>
                </c:pt>
                <c:pt idx="213">
                  <c:v>1877</c:v>
                </c:pt>
                <c:pt idx="214">
                  <c:v>1887</c:v>
                </c:pt>
                <c:pt idx="215">
                  <c:v>1892</c:v>
                </c:pt>
                <c:pt idx="216">
                  <c:v>1885</c:v>
                </c:pt>
                <c:pt idx="217">
                  <c:v>1886</c:v>
                </c:pt>
                <c:pt idx="218">
                  <c:v>1902</c:v>
                </c:pt>
                <c:pt idx="219">
                  <c:v>1909</c:v>
                </c:pt>
                <c:pt idx="220">
                  <c:v>1923</c:v>
                </c:pt>
                <c:pt idx="221">
                  <c:v>1920</c:v>
                </c:pt>
                <c:pt idx="222">
                  <c:v>1935</c:v>
                </c:pt>
                <c:pt idx="223">
                  <c:v>1933</c:v>
                </c:pt>
                <c:pt idx="224">
                  <c:v>1937</c:v>
                </c:pt>
                <c:pt idx="225">
                  <c:v>1954</c:v>
                </c:pt>
                <c:pt idx="226">
                  <c:v>1945</c:v>
                </c:pt>
                <c:pt idx="227">
                  <c:v>1962</c:v>
                </c:pt>
                <c:pt idx="228">
                  <c:v>1973</c:v>
                </c:pt>
                <c:pt idx="229">
                  <c:v>1966</c:v>
                </c:pt>
                <c:pt idx="230">
                  <c:v>1975</c:v>
                </c:pt>
                <c:pt idx="231">
                  <c:v>1978</c:v>
                </c:pt>
                <c:pt idx="232">
                  <c:v>1989</c:v>
                </c:pt>
                <c:pt idx="233">
                  <c:v>2014</c:v>
                </c:pt>
                <c:pt idx="234">
                  <c:v>2017</c:v>
                </c:pt>
                <c:pt idx="235">
                  <c:v>2030</c:v>
                </c:pt>
                <c:pt idx="236">
                  <c:v>2033</c:v>
                </c:pt>
                <c:pt idx="237">
                  <c:v>2036</c:v>
                </c:pt>
                <c:pt idx="238">
                  <c:v>2035</c:v>
                </c:pt>
                <c:pt idx="239">
                  <c:v>2059</c:v>
                </c:pt>
                <c:pt idx="240">
                  <c:v>2086</c:v>
                </c:pt>
                <c:pt idx="241">
                  <c:v>2091</c:v>
                </c:pt>
                <c:pt idx="242">
                  <c:v>2107</c:v>
                </c:pt>
                <c:pt idx="243">
                  <c:v>2132</c:v>
                </c:pt>
                <c:pt idx="244">
                  <c:v>2141</c:v>
                </c:pt>
                <c:pt idx="245">
                  <c:v>2140</c:v>
                </c:pt>
                <c:pt idx="246">
                  <c:v>2146</c:v>
                </c:pt>
                <c:pt idx="247">
                  <c:v>2162</c:v>
                </c:pt>
                <c:pt idx="248">
                  <c:v>2171</c:v>
                </c:pt>
                <c:pt idx="249">
                  <c:v>2201</c:v>
                </c:pt>
                <c:pt idx="250">
                  <c:v>2203</c:v>
                </c:pt>
                <c:pt idx="251">
                  <c:v>2205</c:v>
                </c:pt>
                <c:pt idx="252">
                  <c:v>2201</c:v>
                </c:pt>
                <c:pt idx="253">
                  <c:v>2221</c:v>
                </c:pt>
                <c:pt idx="254">
                  <c:v>2240</c:v>
                </c:pt>
                <c:pt idx="255">
                  <c:v>2256</c:v>
                </c:pt>
                <c:pt idx="256">
                  <c:v>2270</c:v>
                </c:pt>
                <c:pt idx="257">
                  <c:v>2293</c:v>
                </c:pt>
                <c:pt idx="258">
                  <c:v>2297</c:v>
                </c:pt>
                <c:pt idx="259">
                  <c:v>2298</c:v>
                </c:pt>
                <c:pt idx="260">
                  <c:v>2350</c:v>
                </c:pt>
                <c:pt idx="261">
                  <c:v>2363</c:v>
                </c:pt>
                <c:pt idx="262">
                  <c:v>2355</c:v>
                </c:pt>
                <c:pt idx="263">
                  <c:v>2366</c:v>
                </c:pt>
                <c:pt idx="264">
                  <c:v>2371</c:v>
                </c:pt>
                <c:pt idx="265">
                  <c:v>2363</c:v>
                </c:pt>
                <c:pt idx="266">
                  <c:v>2368</c:v>
                </c:pt>
                <c:pt idx="267">
                  <c:v>2396</c:v>
                </c:pt>
                <c:pt idx="268">
                  <c:v>2410</c:v>
                </c:pt>
                <c:pt idx="269">
                  <c:v>2427</c:v>
                </c:pt>
                <c:pt idx="270">
                  <c:v>2444</c:v>
                </c:pt>
                <c:pt idx="271">
                  <c:v>2457</c:v>
                </c:pt>
                <c:pt idx="272">
                  <c:v>2462</c:v>
                </c:pt>
                <c:pt idx="273">
                  <c:v>2470</c:v>
                </c:pt>
                <c:pt idx="274">
                  <c:v>2514</c:v>
                </c:pt>
                <c:pt idx="275">
                  <c:v>2535</c:v>
                </c:pt>
                <c:pt idx="276">
                  <c:v>2563</c:v>
                </c:pt>
                <c:pt idx="277">
                  <c:v>2594</c:v>
                </c:pt>
                <c:pt idx="278">
                  <c:v>2597</c:v>
                </c:pt>
                <c:pt idx="279">
                  <c:v>2598</c:v>
                </c:pt>
                <c:pt idx="280">
                  <c:v>2596</c:v>
                </c:pt>
                <c:pt idx="281">
                  <c:v>2622</c:v>
                </c:pt>
                <c:pt idx="282">
                  <c:v>2643</c:v>
                </c:pt>
                <c:pt idx="283">
                  <c:v>2663</c:v>
                </c:pt>
                <c:pt idx="284">
                  <c:v>2673</c:v>
                </c:pt>
                <c:pt idx="285">
                  <c:v>2673</c:v>
                </c:pt>
                <c:pt idx="286">
                  <c:v>2666</c:v>
                </c:pt>
                <c:pt idx="287">
                  <c:v>2672</c:v>
                </c:pt>
                <c:pt idx="288">
                  <c:v>2667</c:v>
                </c:pt>
                <c:pt idx="289">
                  <c:v>2682</c:v>
                </c:pt>
                <c:pt idx="290">
                  <c:v>2688</c:v>
                </c:pt>
                <c:pt idx="291">
                  <c:v>2702</c:v>
                </c:pt>
                <c:pt idx="292">
                  <c:v>2716</c:v>
                </c:pt>
                <c:pt idx="293">
                  <c:v>2719</c:v>
                </c:pt>
                <c:pt idx="294">
                  <c:v>2721</c:v>
                </c:pt>
                <c:pt idx="295">
                  <c:v>2712</c:v>
                </c:pt>
                <c:pt idx="296">
                  <c:v>2739</c:v>
                </c:pt>
                <c:pt idx="297">
                  <c:v>2771</c:v>
                </c:pt>
                <c:pt idx="298">
                  <c:v>2779</c:v>
                </c:pt>
                <c:pt idx="299">
                  <c:v>2770</c:v>
                </c:pt>
                <c:pt idx="300">
                  <c:v>2766</c:v>
                </c:pt>
                <c:pt idx="301">
                  <c:v>2759</c:v>
                </c:pt>
                <c:pt idx="302">
                  <c:v>2774</c:v>
                </c:pt>
                <c:pt idx="303">
                  <c:v>2816</c:v>
                </c:pt>
                <c:pt idx="304">
                  <c:v>2828</c:v>
                </c:pt>
                <c:pt idx="305">
                  <c:v>2864</c:v>
                </c:pt>
                <c:pt idx="306">
                  <c:v>2896</c:v>
                </c:pt>
                <c:pt idx="307">
                  <c:v>2897</c:v>
                </c:pt>
                <c:pt idx="308">
                  <c:v>2895</c:v>
                </c:pt>
                <c:pt idx="309">
                  <c:v>2938</c:v>
                </c:pt>
                <c:pt idx="310">
                  <c:v>2978</c:v>
                </c:pt>
                <c:pt idx="311">
                  <c:v>3038</c:v>
                </c:pt>
                <c:pt idx="312">
                  <c:v>3082</c:v>
                </c:pt>
                <c:pt idx="313">
                  <c:v>3103</c:v>
                </c:pt>
                <c:pt idx="314">
                  <c:v>3114</c:v>
                </c:pt>
                <c:pt idx="315">
                  <c:v>3123</c:v>
                </c:pt>
                <c:pt idx="316">
                  <c:v>3144</c:v>
                </c:pt>
                <c:pt idx="317">
                  <c:v>3181</c:v>
                </c:pt>
                <c:pt idx="318">
                  <c:v>3224</c:v>
                </c:pt>
                <c:pt idx="319">
                  <c:v>3263</c:v>
                </c:pt>
                <c:pt idx="320">
                  <c:v>3309</c:v>
                </c:pt>
                <c:pt idx="321">
                  <c:v>3311</c:v>
                </c:pt>
                <c:pt idx="322">
                  <c:v>3312</c:v>
                </c:pt>
                <c:pt idx="323">
                  <c:v>3333</c:v>
                </c:pt>
                <c:pt idx="324">
                  <c:v>3398</c:v>
                </c:pt>
                <c:pt idx="325">
                  <c:v>3387</c:v>
                </c:pt>
                <c:pt idx="326">
                  <c:v>3371</c:v>
                </c:pt>
                <c:pt idx="327">
                  <c:v>3381</c:v>
                </c:pt>
                <c:pt idx="328">
                  <c:v>3373</c:v>
                </c:pt>
                <c:pt idx="329">
                  <c:v>3372</c:v>
                </c:pt>
                <c:pt idx="330">
                  <c:v>3407</c:v>
                </c:pt>
                <c:pt idx="331">
                  <c:v>3445</c:v>
                </c:pt>
                <c:pt idx="332">
                  <c:v>3509</c:v>
                </c:pt>
                <c:pt idx="333">
                  <c:v>3515</c:v>
                </c:pt>
                <c:pt idx="334">
                  <c:v>3538</c:v>
                </c:pt>
                <c:pt idx="335">
                  <c:v>3538</c:v>
                </c:pt>
                <c:pt idx="336">
                  <c:v>3548</c:v>
                </c:pt>
                <c:pt idx="337">
                  <c:v>3586</c:v>
                </c:pt>
                <c:pt idx="338">
                  <c:v>3587</c:v>
                </c:pt>
                <c:pt idx="339">
                  <c:v>3565</c:v>
                </c:pt>
                <c:pt idx="340">
                  <c:v>3578</c:v>
                </c:pt>
                <c:pt idx="341">
                  <c:v>3617</c:v>
                </c:pt>
                <c:pt idx="342">
                  <c:v>3616</c:v>
                </c:pt>
                <c:pt idx="343">
                  <c:v>3622</c:v>
                </c:pt>
                <c:pt idx="344">
                  <c:v>3651</c:v>
                </c:pt>
                <c:pt idx="345">
                  <c:v>3658</c:v>
                </c:pt>
                <c:pt idx="346">
                  <c:v>3674</c:v>
                </c:pt>
                <c:pt idx="347">
                  <c:v>3684</c:v>
                </c:pt>
                <c:pt idx="348">
                  <c:v>3673</c:v>
                </c:pt>
                <c:pt idx="349">
                  <c:v>3687</c:v>
                </c:pt>
                <c:pt idx="350">
                  <c:v>3685</c:v>
                </c:pt>
                <c:pt idx="351">
                  <c:v>3684</c:v>
                </c:pt>
                <c:pt idx="352">
                  <c:v>3697</c:v>
                </c:pt>
                <c:pt idx="353">
                  <c:v>3700</c:v>
                </c:pt>
                <c:pt idx="354">
                  <c:v>3769</c:v>
                </c:pt>
                <c:pt idx="355">
                  <c:v>3782</c:v>
                </c:pt>
                <c:pt idx="356">
                  <c:v>3783</c:v>
                </c:pt>
                <c:pt idx="357">
                  <c:v>3777</c:v>
                </c:pt>
                <c:pt idx="358">
                  <c:v>3692</c:v>
                </c:pt>
                <c:pt idx="359">
                  <c:v>3623</c:v>
                </c:pt>
                <c:pt idx="360">
                  <c:v>3571</c:v>
                </c:pt>
                <c:pt idx="361">
                  <c:v>3513</c:v>
                </c:pt>
                <c:pt idx="362">
                  <c:v>3459</c:v>
                </c:pt>
                <c:pt idx="363">
                  <c:v>3459</c:v>
                </c:pt>
                <c:pt idx="364">
                  <c:v>3446</c:v>
                </c:pt>
                <c:pt idx="365">
                  <c:v>3344</c:v>
                </c:pt>
                <c:pt idx="366">
                  <c:v>3317</c:v>
                </c:pt>
                <c:pt idx="367">
                  <c:v>3319</c:v>
                </c:pt>
                <c:pt idx="368">
                  <c:v>3342</c:v>
                </c:pt>
                <c:pt idx="369">
                  <c:v>3355</c:v>
                </c:pt>
                <c:pt idx="370">
                  <c:v>3360</c:v>
                </c:pt>
                <c:pt idx="371">
                  <c:v>3357</c:v>
                </c:pt>
                <c:pt idx="372">
                  <c:v>3392</c:v>
                </c:pt>
                <c:pt idx="373">
                  <c:v>3452</c:v>
                </c:pt>
                <c:pt idx="374">
                  <c:v>3537</c:v>
                </c:pt>
                <c:pt idx="375">
                  <c:v>3600</c:v>
                </c:pt>
                <c:pt idx="376">
                  <c:v>3637</c:v>
                </c:pt>
                <c:pt idx="377">
                  <c:v>3643</c:v>
                </c:pt>
                <c:pt idx="378">
                  <c:v>3655</c:v>
                </c:pt>
                <c:pt idx="379">
                  <c:v>3680</c:v>
                </c:pt>
                <c:pt idx="380">
                  <c:v>3721</c:v>
                </c:pt>
                <c:pt idx="381">
                  <c:v>3791</c:v>
                </c:pt>
                <c:pt idx="382">
                  <c:v>3846</c:v>
                </c:pt>
                <c:pt idx="383">
                  <c:v>3910</c:v>
                </c:pt>
                <c:pt idx="384">
                  <c:v>3927</c:v>
                </c:pt>
                <c:pt idx="385">
                  <c:v>3941</c:v>
                </c:pt>
                <c:pt idx="386">
                  <c:v>4133</c:v>
                </c:pt>
                <c:pt idx="387">
                  <c:v>4288</c:v>
                </c:pt>
                <c:pt idx="388">
                  <c:v>4403</c:v>
                </c:pt>
                <c:pt idx="389">
                  <c:v>4534</c:v>
                </c:pt>
                <c:pt idx="390">
                  <c:v>4633</c:v>
                </c:pt>
                <c:pt idx="391">
                  <c:v>4651</c:v>
                </c:pt>
                <c:pt idx="392">
                  <c:v>4668</c:v>
                </c:pt>
                <c:pt idx="393">
                  <c:v>4826</c:v>
                </c:pt>
                <c:pt idx="394">
                  <c:v>4953</c:v>
                </c:pt>
                <c:pt idx="395">
                  <c:v>5030</c:v>
                </c:pt>
                <c:pt idx="396">
                  <c:v>5119</c:v>
                </c:pt>
                <c:pt idx="397">
                  <c:v>5179</c:v>
                </c:pt>
                <c:pt idx="398">
                  <c:v>5192</c:v>
                </c:pt>
                <c:pt idx="399">
                  <c:v>5202</c:v>
                </c:pt>
                <c:pt idx="400">
                  <c:v>5260</c:v>
                </c:pt>
                <c:pt idx="401">
                  <c:v>5329</c:v>
                </c:pt>
                <c:pt idx="402">
                  <c:v>5386</c:v>
                </c:pt>
                <c:pt idx="403">
                  <c:v>5423</c:v>
                </c:pt>
                <c:pt idx="404">
                  <c:v>5462</c:v>
                </c:pt>
                <c:pt idx="405">
                  <c:v>5475</c:v>
                </c:pt>
                <c:pt idx="406">
                  <c:v>5474</c:v>
                </c:pt>
                <c:pt idx="407">
                  <c:v>5575</c:v>
                </c:pt>
                <c:pt idx="408">
                  <c:v>5640</c:v>
                </c:pt>
                <c:pt idx="409">
                  <c:v>5683</c:v>
                </c:pt>
                <c:pt idx="410">
                  <c:v>5730</c:v>
                </c:pt>
                <c:pt idx="411">
                  <c:v>5775</c:v>
                </c:pt>
                <c:pt idx="412">
                  <c:v>5779</c:v>
                </c:pt>
                <c:pt idx="413">
                  <c:v>5774</c:v>
                </c:pt>
                <c:pt idx="414">
                  <c:v>5803</c:v>
                </c:pt>
                <c:pt idx="415">
                  <c:v>5889</c:v>
                </c:pt>
                <c:pt idx="416">
                  <c:v>5933</c:v>
                </c:pt>
                <c:pt idx="417">
                  <c:v>5955</c:v>
                </c:pt>
                <c:pt idx="418">
                  <c:v>5995</c:v>
                </c:pt>
                <c:pt idx="419">
                  <c:v>5989</c:v>
                </c:pt>
                <c:pt idx="420">
                  <c:v>6000</c:v>
                </c:pt>
                <c:pt idx="421">
                  <c:v>6039</c:v>
                </c:pt>
                <c:pt idx="422">
                  <c:v>5889</c:v>
                </c:pt>
                <c:pt idx="423">
                  <c:v>5745</c:v>
                </c:pt>
                <c:pt idx="424">
                  <c:v>5706</c:v>
                </c:pt>
                <c:pt idx="425">
                  <c:v>5664</c:v>
                </c:pt>
                <c:pt idx="426">
                  <c:v>5682</c:v>
                </c:pt>
                <c:pt idx="427">
                  <c:v>5704</c:v>
                </c:pt>
                <c:pt idx="428">
                  <c:v>5815</c:v>
                </c:pt>
                <c:pt idx="429">
                  <c:v>5930</c:v>
                </c:pt>
                <c:pt idx="430">
                  <c:v>6068</c:v>
                </c:pt>
                <c:pt idx="431">
                  <c:v>6201</c:v>
                </c:pt>
                <c:pt idx="432">
                  <c:v>6270</c:v>
                </c:pt>
                <c:pt idx="433">
                  <c:v>6290</c:v>
                </c:pt>
                <c:pt idx="434">
                  <c:v>6282</c:v>
                </c:pt>
                <c:pt idx="435">
                  <c:v>6351</c:v>
                </c:pt>
                <c:pt idx="436">
                  <c:v>6433</c:v>
                </c:pt>
                <c:pt idx="437">
                  <c:v>6504</c:v>
                </c:pt>
                <c:pt idx="438">
                  <c:v>6592</c:v>
                </c:pt>
                <c:pt idx="439">
                  <c:v>6658</c:v>
                </c:pt>
                <c:pt idx="440">
                  <c:v>6682</c:v>
                </c:pt>
                <c:pt idx="441">
                  <c:v>6697</c:v>
                </c:pt>
                <c:pt idx="442">
                  <c:v>6840</c:v>
                </c:pt>
                <c:pt idx="443">
                  <c:v>6919</c:v>
                </c:pt>
                <c:pt idx="444">
                  <c:v>6998</c:v>
                </c:pt>
                <c:pt idx="445">
                  <c:v>7101</c:v>
                </c:pt>
                <c:pt idx="446">
                  <c:v>7179</c:v>
                </c:pt>
                <c:pt idx="447">
                  <c:v>7187</c:v>
                </c:pt>
                <c:pt idx="448">
                  <c:v>7191</c:v>
                </c:pt>
                <c:pt idx="449">
                  <c:v>7260</c:v>
                </c:pt>
                <c:pt idx="450">
                  <c:v>7530</c:v>
                </c:pt>
                <c:pt idx="451">
                  <c:v>7790</c:v>
                </c:pt>
                <c:pt idx="452">
                  <c:v>7927</c:v>
                </c:pt>
                <c:pt idx="453">
                  <c:v>7968</c:v>
                </c:pt>
                <c:pt idx="454">
                  <c:v>7978</c:v>
                </c:pt>
                <c:pt idx="455">
                  <c:v>7959</c:v>
                </c:pt>
                <c:pt idx="456">
                  <c:v>7951</c:v>
                </c:pt>
                <c:pt idx="457">
                  <c:v>8024</c:v>
                </c:pt>
                <c:pt idx="458">
                  <c:v>8107</c:v>
                </c:pt>
                <c:pt idx="459">
                  <c:v>8132</c:v>
                </c:pt>
                <c:pt idx="460">
                  <c:v>8164</c:v>
                </c:pt>
                <c:pt idx="461">
                  <c:v>8174</c:v>
                </c:pt>
                <c:pt idx="462">
                  <c:v>8181</c:v>
                </c:pt>
                <c:pt idx="463">
                  <c:v>8240</c:v>
                </c:pt>
                <c:pt idx="464">
                  <c:v>8316</c:v>
                </c:pt>
                <c:pt idx="465">
                  <c:v>8398</c:v>
                </c:pt>
                <c:pt idx="466">
                  <c:v>8461</c:v>
                </c:pt>
                <c:pt idx="467">
                  <c:v>8486</c:v>
                </c:pt>
                <c:pt idx="468">
                  <c:v>8492</c:v>
                </c:pt>
                <c:pt idx="469">
                  <c:v>8490</c:v>
                </c:pt>
                <c:pt idx="470">
                  <c:v>8567</c:v>
                </c:pt>
                <c:pt idx="471">
                  <c:v>8664</c:v>
                </c:pt>
                <c:pt idx="472">
                  <c:v>8734</c:v>
                </c:pt>
                <c:pt idx="473">
                  <c:v>8830</c:v>
                </c:pt>
                <c:pt idx="474">
                  <c:v>8884</c:v>
                </c:pt>
                <c:pt idx="475">
                  <c:v>8887</c:v>
                </c:pt>
                <c:pt idx="476">
                  <c:v>8896</c:v>
                </c:pt>
                <c:pt idx="477">
                  <c:v>8987</c:v>
                </c:pt>
                <c:pt idx="478">
                  <c:v>9074</c:v>
                </c:pt>
                <c:pt idx="479">
                  <c:v>9076</c:v>
                </c:pt>
                <c:pt idx="480">
                  <c:v>9153</c:v>
                </c:pt>
                <c:pt idx="481">
                  <c:v>9290</c:v>
                </c:pt>
                <c:pt idx="482">
                  <c:v>9284</c:v>
                </c:pt>
                <c:pt idx="483">
                  <c:v>9291</c:v>
                </c:pt>
                <c:pt idx="484">
                  <c:v>9370</c:v>
                </c:pt>
                <c:pt idx="485">
                  <c:v>9349</c:v>
                </c:pt>
                <c:pt idx="486">
                  <c:v>9433</c:v>
                </c:pt>
                <c:pt idx="487">
                  <c:v>9500</c:v>
                </c:pt>
                <c:pt idx="488">
                  <c:v>9545</c:v>
                </c:pt>
                <c:pt idx="489">
                  <c:v>9540</c:v>
                </c:pt>
                <c:pt idx="490">
                  <c:v>9526</c:v>
                </c:pt>
                <c:pt idx="491">
                  <c:v>9557</c:v>
                </c:pt>
                <c:pt idx="492">
                  <c:v>9579</c:v>
                </c:pt>
                <c:pt idx="493">
                  <c:v>9623</c:v>
                </c:pt>
                <c:pt idx="494">
                  <c:v>9602</c:v>
                </c:pt>
                <c:pt idx="495">
                  <c:v>9634</c:v>
                </c:pt>
                <c:pt idx="496">
                  <c:v>9624</c:v>
                </c:pt>
                <c:pt idx="497">
                  <c:v>9618</c:v>
                </c:pt>
                <c:pt idx="498">
                  <c:v>9670</c:v>
                </c:pt>
                <c:pt idx="499">
                  <c:v>9682</c:v>
                </c:pt>
                <c:pt idx="500">
                  <c:v>9701</c:v>
                </c:pt>
                <c:pt idx="501">
                  <c:v>9734</c:v>
                </c:pt>
                <c:pt idx="502">
                  <c:v>9786</c:v>
                </c:pt>
                <c:pt idx="503">
                  <c:v>9781</c:v>
                </c:pt>
                <c:pt idx="504">
                  <c:v>9777</c:v>
                </c:pt>
                <c:pt idx="505">
                  <c:v>9772</c:v>
                </c:pt>
                <c:pt idx="506">
                  <c:v>9866</c:v>
                </c:pt>
                <c:pt idx="507">
                  <c:v>9976</c:v>
                </c:pt>
                <c:pt idx="508">
                  <c:v>10020</c:v>
                </c:pt>
                <c:pt idx="509">
                  <c:v>10091</c:v>
                </c:pt>
                <c:pt idx="510">
                  <c:v>10090</c:v>
                </c:pt>
                <c:pt idx="511">
                  <c:v>10063</c:v>
                </c:pt>
                <c:pt idx="512">
                  <c:v>10073</c:v>
                </c:pt>
                <c:pt idx="513">
                  <c:v>10248</c:v>
                </c:pt>
                <c:pt idx="514">
                  <c:v>10323</c:v>
                </c:pt>
                <c:pt idx="515">
                  <c:v>10363</c:v>
                </c:pt>
                <c:pt idx="516">
                  <c:v>10404</c:v>
                </c:pt>
                <c:pt idx="517">
                  <c:v>10408</c:v>
                </c:pt>
                <c:pt idx="518">
                  <c:v>10415</c:v>
                </c:pt>
                <c:pt idx="519">
                  <c:v>10523</c:v>
                </c:pt>
                <c:pt idx="520">
                  <c:v>10571</c:v>
                </c:pt>
                <c:pt idx="521">
                  <c:v>10633</c:v>
                </c:pt>
                <c:pt idx="522">
                  <c:v>10751</c:v>
                </c:pt>
                <c:pt idx="523">
                  <c:v>10887</c:v>
                </c:pt>
                <c:pt idx="524">
                  <c:v>10902</c:v>
                </c:pt>
                <c:pt idx="525">
                  <c:v>10920</c:v>
                </c:pt>
                <c:pt idx="526">
                  <c:v>11037</c:v>
                </c:pt>
                <c:pt idx="527">
                  <c:v>11128</c:v>
                </c:pt>
                <c:pt idx="528">
                  <c:v>11206</c:v>
                </c:pt>
                <c:pt idx="529">
                  <c:v>11311</c:v>
                </c:pt>
                <c:pt idx="530">
                  <c:v>11337</c:v>
                </c:pt>
                <c:pt idx="531">
                  <c:v>11345</c:v>
                </c:pt>
                <c:pt idx="532">
                  <c:v>11344</c:v>
                </c:pt>
                <c:pt idx="533">
                  <c:v>11434</c:v>
                </c:pt>
                <c:pt idx="534">
                  <c:v>11446</c:v>
                </c:pt>
                <c:pt idx="535">
                  <c:v>11508</c:v>
                </c:pt>
                <c:pt idx="536">
                  <c:v>11562</c:v>
                </c:pt>
                <c:pt idx="537">
                  <c:v>11602</c:v>
                </c:pt>
                <c:pt idx="538">
                  <c:v>11609</c:v>
                </c:pt>
                <c:pt idx="539">
                  <c:v>11600</c:v>
                </c:pt>
                <c:pt idx="540">
                  <c:v>11779</c:v>
                </c:pt>
                <c:pt idx="541">
                  <c:v>11883</c:v>
                </c:pt>
                <c:pt idx="542">
                  <c:v>11944</c:v>
                </c:pt>
                <c:pt idx="543">
                  <c:v>12027</c:v>
                </c:pt>
                <c:pt idx="544">
                  <c:v>12036</c:v>
                </c:pt>
                <c:pt idx="545">
                  <c:v>12039</c:v>
                </c:pt>
                <c:pt idx="546">
                  <c:v>12043</c:v>
                </c:pt>
                <c:pt idx="547">
                  <c:v>12086</c:v>
                </c:pt>
                <c:pt idx="548">
                  <c:v>12120</c:v>
                </c:pt>
                <c:pt idx="549">
                  <c:v>12018</c:v>
                </c:pt>
                <c:pt idx="550">
                  <c:v>12032</c:v>
                </c:pt>
                <c:pt idx="551">
                  <c:v>12066</c:v>
                </c:pt>
                <c:pt idx="552">
                  <c:v>12046</c:v>
                </c:pt>
                <c:pt idx="553">
                  <c:v>12041</c:v>
                </c:pt>
                <c:pt idx="554">
                  <c:v>12052</c:v>
                </c:pt>
                <c:pt idx="555">
                  <c:v>12109</c:v>
                </c:pt>
                <c:pt idx="556">
                  <c:v>12124</c:v>
                </c:pt>
                <c:pt idx="557">
                  <c:v>12171</c:v>
                </c:pt>
                <c:pt idx="558">
                  <c:v>12209</c:v>
                </c:pt>
                <c:pt idx="559">
                  <c:v>12200</c:v>
                </c:pt>
                <c:pt idx="560">
                  <c:v>12208</c:v>
                </c:pt>
                <c:pt idx="561">
                  <c:v>12240</c:v>
                </c:pt>
                <c:pt idx="562">
                  <c:v>12305</c:v>
                </c:pt>
                <c:pt idx="563">
                  <c:v>12361</c:v>
                </c:pt>
                <c:pt idx="564">
                  <c:v>12406</c:v>
                </c:pt>
                <c:pt idx="565">
                  <c:v>12422</c:v>
                </c:pt>
                <c:pt idx="566">
                  <c:v>12432</c:v>
                </c:pt>
                <c:pt idx="567">
                  <c:v>12440</c:v>
                </c:pt>
                <c:pt idx="568">
                  <c:v>12512</c:v>
                </c:pt>
                <c:pt idx="569">
                  <c:v>12561</c:v>
                </c:pt>
                <c:pt idx="570">
                  <c:v>12634</c:v>
                </c:pt>
                <c:pt idx="571">
                  <c:v>12629</c:v>
                </c:pt>
                <c:pt idx="572">
                  <c:v>12637</c:v>
                </c:pt>
                <c:pt idx="573">
                  <c:v>12621</c:v>
                </c:pt>
                <c:pt idx="574">
                  <c:v>12605</c:v>
                </c:pt>
                <c:pt idx="575">
                  <c:v>12695</c:v>
                </c:pt>
                <c:pt idx="576">
                  <c:v>12791</c:v>
                </c:pt>
                <c:pt idx="577">
                  <c:v>12988</c:v>
                </c:pt>
                <c:pt idx="578">
                  <c:v>13077</c:v>
                </c:pt>
                <c:pt idx="579">
                  <c:v>13168</c:v>
                </c:pt>
                <c:pt idx="580">
                  <c:v>13160</c:v>
                </c:pt>
                <c:pt idx="581">
                  <c:v>13169</c:v>
                </c:pt>
                <c:pt idx="582">
                  <c:v>13207</c:v>
                </c:pt>
                <c:pt idx="583">
                  <c:v>13301</c:v>
                </c:pt>
                <c:pt idx="584">
                  <c:v>13354</c:v>
                </c:pt>
                <c:pt idx="585">
                  <c:v>13431</c:v>
                </c:pt>
                <c:pt idx="586">
                  <c:v>13497</c:v>
                </c:pt>
                <c:pt idx="587">
                  <c:v>13497</c:v>
                </c:pt>
                <c:pt idx="588">
                  <c:v>13495</c:v>
                </c:pt>
                <c:pt idx="589">
                  <c:v>13628</c:v>
                </c:pt>
                <c:pt idx="590">
                  <c:v>13721</c:v>
                </c:pt>
                <c:pt idx="591">
                  <c:v>13723</c:v>
                </c:pt>
                <c:pt idx="592">
                  <c:v>13839</c:v>
                </c:pt>
                <c:pt idx="593">
                  <c:v>13889</c:v>
                </c:pt>
                <c:pt idx="594">
                  <c:v>13879</c:v>
                </c:pt>
                <c:pt idx="595">
                  <c:v>13876</c:v>
                </c:pt>
                <c:pt idx="596">
                  <c:v>13952</c:v>
                </c:pt>
                <c:pt idx="597">
                  <c:v>14028</c:v>
                </c:pt>
                <c:pt idx="598">
                  <c:v>14055</c:v>
                </c:pt>
                <c:pt idx="599">
                  <c:v>14133</c:v>
                </c:pt>
                <c:pt idx="600">
                  <c:v>14226</c:v>
                </c:pt>
                <c:pt idx="601">
                  <c:v>14237</c:v>
                </c:pt>
                <c:pt idx="602">
                  <c:v>14239</c:v>
                </c:pt>
                <c:pt idx="603">
                  <c:v>14313</c:v>
                </c:pt>
                <c:pt idx="604">
                  <c:v>14458</c:v>
                </c:pt>
                <c:pt idx="605">
                  <c:v>14553</c:v>
                </c:pt>
                <c:pt idx="606">
                  <c:v>14660</c:v>
                </c:pt>
                <c:pt idx="607">
                  <c:v>14695</c:v>
                </c:pt>
                <c:pt idx="608">
                  <c:v>14695</c:v>
                </c:pt>
                <c:pt idx="609">
                  <c:v>14708</c:v>
                </c:pt>
                <c:pt idx="610">
                  <c:v>14745</c:v>
                </c:pt>
                <c:pt idx="611">
                  <c:v>14812</c:v>
                </c:pt>
                <c:pt idx="612">
                  <c:v>15010</c:v>
                </c:pt>
                <c:pt idx="613">
                  <c:v>15188</c:v>
                </c:pt>
                <c:pt idx="614">
                  <c:v>15313</c:v>
                </c:pt>
                <c:pt idx="615">
                  <c:v>15329</c:v>
                </c:pt>
                <c:pt idx="616">
                  <c:v>15365</c:v>
                </c:pt>
                <c:pt idx="617">
                  <c:v>15519</c:v>
                </c:pt>
                <c:pt idx="618">
                  <c:v>15643</c:v>
                </c:pt>
                <c:pt idx="619">
                  <c:v>15774</c:v>
                </c:pt>
                <c:pt idx="620">
                  <c:v>15875</c:v>
                </c:pt>
                <c:pt idx="621">
                  <c:v>15990</c:v>
                </c:pt>
                <c:pt idx="622">
                  <c:v>16017</c:v>
                </c:pt>
                <c:pt idx="623">
                  <c:v>16033</c:v>
                </c:pt>
                <c:pt idx="624">
                  <c:v>16152</c:v>
                </c:pt>
                <c:pt idx="625">
                  <c:v>16334</c:v>
                </c:pt>
                <c:pt idx="626">
                  <c:v>16432</c:v>
                </c:pt>
                <c:pt idx="627">
                  <c:v>16566</c:v>
                </c:pt>
                <c:pt idx="628">
                  <c:v>16665</c:v>
                </c:pt>
                <c:pt idx="629">
                  <c:v>16668</c:v>
                </c:pt>
                <c:pt idx="630">
                  <c:v>16687</c:v>
                </c:pt>
                <c:pt idx="631">
                  <c:v>16786</c:v>
                </c:pt>
                <c:pt idx="632">
                  <c:v>16906</c:v>
                </c:pt>
                <c:pt idx="633">
                  <c:v>16998</c:v>
                </c:pt>
                <c:pt idx="634">
                  <c:v>17051</c:v>
                </c:pt>
                <c:pt idx="635">
                  <c:v>17092</c:v>
                </c:pt>
                <c:pt idx="636">
                  <c:v>17088</c:v>
                </c:pt>
                <c:pt idx="637">
                  <c:v>17102</c:v>
                </c:pt>
                <c:pt idx="638">
                  <c:v>17338</c:v>
                </c:pt>
                <c:pt idx="639">
                  <c:v>17487</c:v>
                </c:pt>
                <c:pt idx="640">
                  <c:v>17582</c:v>
                </c:pt>
                <c:pt idx="641">
                  <c:v>17718</c:v>
                </c:pt>
                <c:pt idx="642">
                  <c:v>17792</c:v>
                </c:pt>
                <c:pt idx="643">
                  <c:v>17790</c:v>
                </c:pt>
                <c:pt idx="644">
                  <c:v>17779</c:v>
                </c:pt>
                <c:pt idx="645">
                  <c:v>17864</c:v>
                </c:pt>
                <c:pt idx="646">
                  <c:v>17988</c:v>
                </c:pt>
                <c:pt idx="647">
                  <c:v>18111</c:v>
                </c:pt>
                <c:pt idx="648">
                  <c:v>18239</c:v>
                </c:pt>
                <c:pt idx="649">
                  <c:v>18346</c:v>
                </c:pt>
                <c:pt idx="650">
                  <c:v>18345</c:v>
                </c:pt>
                <c:pt idx="651">
                  <c:v>18371</c:v>
                </c:pt>
                <c:pt idx="652">
                  <c:v>18480</c:v>
                </c:pt>
                <c:pt idx="653">
                  <c:v>18541</c:v>
                </c:pt>
                <c:pt idx="654">
                  <c:v>18621</c:v>
                </c:pt>
                <c:pt idx="655">
                  <c:v>18757</c:v>
                </c:pt>
                <c:pt idx="656">
                  <c:v>18790</c:v>
                </c:pt>
                <c:pt idx="657">
                  <c:v>18779</c:v>
                </c:pt>
                <c:pt idx="658">
                  <c:v>18784</c:v>
                </c:pt>
                <c:pt idx="659">
                  <c:v>18929</c:v>
                </c:pt>
                <c:pt idx="660">
                  <c:v>19054</c:v>
                </c:pt>
                <c:pt idx="661">
                  <c:v>19178</c:v>
                </c:pt>
                <c:pt idx="662">
                  <c:v>19306</c:v>
                </c:pt>
                <c:pt idx="663">
                  <c:v>19404</c:v>
                </c:pt>
                <c:pt idx="664">
                  <c:v>19420</c:v>
                </c:pt>
                <c:pt idx="665">
                  <c:v>19428</c:v>
                </c:pt>
                <c:pt idx="666">
                  <c:v>19697</c:v>
                </c:pt>
                <c:pt idx="667">
                  <c:v>19857</c:v>
                </c:pt>
                <c:pt idx="668">
                  <c:v>19977</c:v>
                </c:pt>
                <c:pt idx="669">
                  <c:v>20000</c:v>
                </c:pt>
                <c:pt idx="670">
                  <c:v>20041</c:v>
                </c:pt>
                <c:pt idx="671">
                  <c:v>20044</c:v>
                </c:pt>
                <c:pt idx="672">
                  <c:v>20055</c:v>
                </c:pt>
                <c:pt idx="673">
                  <c:v>20227</c:v>
                </c:pt>
                <c:pt idx="674">
                  <c:v>20349</c:v>
                </c:pt>
                <c:pt idx="675">
                  <c:v>20451</c:v>
                </c:pt>
                <c:pt idx="676">
                  <c:v>20556</c:v>
                </c:pt>
                <c:pt idx="677">
                  <c:v>20651</c:v>
                </c:pt>
                <c:pt idx="678">
                  <c:v>20657</c:v>
                </c:pt>
                <c:pt idx="679">
                  <c:v>20572</c:v>
                </c:pt>
                <c:pt idx="680">
                  <c:v>20800</c:v>
                </c:pt>
                <c:pt idx="681">
                  <c:v>20952</c:v>
                </c:pt>
                <c:pt idx="682">
                  <c:v>21113</c:v>
                </c:pt>
                <c:pt idx="683">
                  <c:v>21235</c:v>
                </c:pt>
                <c:pt idx="684">
                  <c:v>21342</c:v>
                </c:pt>
                <c:pt idx="685">
                  <c:v>21336</c:v>
                </c:pt>
                <c:pt idx="686">
                  <c:v>21346</c:v>
                </c:pt>
                <c:pt idx="687">
                  <c:v>21429</c:v>
                </c:pt>
                <c:pt idx="688">
                  <c:v>21525</c:v>
                </c:pt>
                <c:pt idx="689">
                  <c:v>21502</c:v>
                </c:pt>
                <c:pt idx="690">
                  <c:v>21429</c:v>
                </c:pt>
                <c:pt idx="691">
                  <c:v>21349</c:v>
                </c:pt>
                <c:pt idx="692">
                  <c:v>21323</c:v>
                </c:pt>
                <c:pt idx="693">
                  <c:v>21330</c:v>
                </c:pt>
                <c:pt idx="694">
                  <c:v>21467</c:v>
                </c:pt>
                <c:pt idx="695">
                  <c:v>21581</c:v>
                </c:pt>
                <c:pt idx="696">
                  <c:v>21692</c:v>
                </c:pt>
                <c:pt idx="697">
                  <c:v>21896</c:v>
                </c:pt>
                <c:pt idx="698">
                  <c:v>21996</c:v>
                </c:pt>
                <c:pt idx="699">
                  <c:v>22000</c:v>
                </c:pt>
                <c:pt idx="700">
                  <c:v>22026</c:v>
                </c:pt>
                <c:pt idx="701">
                  <c:v>22137</c:v>
                </c:pt>
                <c:pt idx="702">
                  <c:v>22281</c:v>
                </c:pt>
                <c:pt idx="703">
                  <c:v>22461</c:v>
                </c:pt>
                <c:pt idx="704">
                  <c:v>22538</c:v>
                </c:pt>
                <c:pt idx="705">
                  <c:v>22572</c:v>
                </c:pt>
                <c:pt idx="706">
                  <c:v>22579</c:v>
                </c:pt>
                <c:pt idx="707">
                  <c:v>22580</c:v>
                </c:pt>
                <c:pt idx="708">
                  <c:v>22715</c:v>
                </c:pt>
                <c:pt idx="709">
                  <c:v>22835</c:v>
                </c:pt>
                <c:pt idx="710">
                  <c:v>22910</c:v>
                </c:pt>
                <c:pt idx="711">
                  <c:v>22978</c:v>
                </c:pt>
                <c:pt idx="712">
                  <c:v>23037</c:v>
                </c:pt>
                <c:pt idx="713">
                  <c:v>23026</c:v>
                </c:pt>
                <c:pt idx="714">
                  <c:v>23049</c:v>
                </c:pt>
                <c:pt idx="715">
                  <c:v>23208</c:v>
                </c:pt>
                <c:pt idx="716">
                  <c:v>23284</c:v>
                </c:pt>
                <c:pt idx="717">
                  <c:v>23409</c:v>
                </c:pt>
                <c:pt idx="718">
                  <c:v>23596</c:v>
                </c:pt>
                <c:pt idx="719">
                  <c:v>23630</c:v>
                </c:pt>
                <c:pt idx="720">
                  <c:v>23625</c:v>
                </c:pt>
                <c:pt idx="721">
                  <c:v>23599</c:v>
                </c:pt>
                <c:pt idx="722">
                  <c:v>23170</c:v>
                </c:pt>
                <c:pt idx="723">
                  <c:v>22633</c:v>
                </c:pt>
                <c:pt idx="724">
                  <c:v>22238</c:v>
                </c:pt>
                <c:pt idx="725">
                  <c:v>21877</c:v>
                </c:pt>
                <c:pt idx="726">
                  <c:v>21533</c:v>
                </c:pt>
                <c:pt idx="727">
                  <c:v>21490</c:v>
                </c:pt>
                <c:pt idx="728">
                  <c:v>21455</c:v>
                </c:pt>
                <c:pt idx="729">
                  <c:v>20998</c:v>
                </c:pt>
                <c:pt idx="730">
                  <c:v>20387</c:v>
                </c:pt>
                <c:pt idx="731">
                  <c:v>20267</c:v>
                </c:pt>
                <c:pt idx="732">
                  <c:v>20266</c:v>
                </c:pt>
                <c:pt idx="733">
                  <c:v>20279</c:v>
                </c:pt>
                <c:pt idx="734">
                  <c:v>20268</c:v>
                </c:pt>
                <c:pt idx="735">
                  <c:v>20250</c:v>
                </c:pt>
                <c:pt idx="736">
                  <c:v>20448</c:v>
                </c:pt>
                <c:pt idx="737">
                  <c:v>20575</c:v>
                </c:pt>
                <c:pt idx="738">
                  <c:v>20648</c:v>
                </c:pt>
                <c:pt idx="739">
                  <c:v>20767</c:v>
                </c:pt>
                <c:pt idx="740">
                  <c:v>20895</c:v>
                </c:pt>
                <c:pt idx="741">
                  <c:v>20878</c:v>
                </c:pt>
                <c:pt idx="742">
                  <c:v>20908</c:v>
                </c:pt>
                <c:pt idx="743">
                  <c:v>21147</c:v>
                </c:pt>
                <c:pt idx="744">
                  <c:v>21368</c:v>
                </c:pt>
                <c:pt idx="745">
                  <c:v>21607</c:v>
                </c:pt>
                <c:pt idx="746">
                  <c:v>21929</c:v>
                </c:pt>
                <c:pt idx="747">
                  <c:v>22133</c:v>
                </c:pt>
                <c:pt idx="748">
                  <c:v>22134</c:v>
                </c:pt>
                <c:pt idx="749">
                  <c:v>22183</c:v>
                </c:pt>
                <c:pt idx="750">
                  <c:v>22865</c:v>
                </c:pt>
                <c:pt idx="751">
                  <c:v>23631</c:v>
                </c:pt>
                <c:pt idx="752">
                  <c:v>24248</c:v>
                </c:pt>
                <c:pt idx="753">
                  <c:v>24765</c:v>
                </c:pt>
                <c:pt idx="754">
                  <c:v>25269</c:v>
                </c:pt>
                <c:pt idx="755">
                  <c:v>25297</c:v>
                </c:pt>
                <c:pt idx="756">
                  <c:v>25366</c:v>
                </c:pt>
                <c:pt idx="757">
                  <c:v>25932</c:v>
                </c:pt>
                <c:pt idx="758">
                  <c:v>26580</c:v>
                </c:pt>
                <c:pt idx="759">
                  <c:v>27754</c:v>
                </c:pt>
                <c:pt idx="760">
                  <c:v>28103</c:v>
                </c:pt>
                <c:pt idx="761">
                  <c:v>28386</c:v>
                </c:pt>
                <c:pt idx="762">
                  <c:v>28389</c:v>
                </c:pt>
                <c:pt idx="763">
                  <c:v>28392</c:v>
                </c:pt>
                <c:pt idx="764">
                  <c:v>28626</c:v>
                </c:pt>
                <c:pt idx="765">
                  <c:v>28847</c:v>
                </c:pt>
                <c:pt idx="766">
                  <c:v>29058</c:v>
                </c:pt>
                <c:pt idx="767">
                  <c:v>29320</c:v>
                </c:pt>
                <c:pt idx="768">
                  <c:v>29466</c:v>
                </c:pt>
                <c:pt idx="769">
                  <c:v>29478</c:v>
                </c:pt>
                <c:pt idx="770">
                  <c:v>29504</c:v>
                </c:pt>
                <c:pt idx="771">
                  <c:v>29690</c:v>
                </c:pt>
                <c:pt idx="772">
                  <c:v>29816</c:v>
                </c:pt>
                <c:pt idx="773">
                  <c:v>30030</c:v>
                </c:pt>
                <c:pt idx="774">
                  <c:v>30225</c:v>
                </c:pt>
                <c:pt idx="775">
                  <c:v>30402</c:v>
                </c:pt>
                <c:pt idx="776">
                  <c:v>30410</c:v>
                </c:pt>
                <c:pt idx="777">
                  <c:v>30434</c:v>
                </c:pt>
                <c:pt idx="778">
                  <c:v>30470</c:v>
                </c:pt>
                <c:pt idx="779">
                  <c:v>30618</c:v>
                </c:pt>
                <c:pt idx="780">
                  <c:v>30786</c:v>
                </c:pt>
                <c:pt idx="781">
                  <c:v>30920</c:v>
                </c:pt>
                <c:pt idx="782">
                  <c:v>31049</c:v>
                </c:pt>
                <c:pt idx="783">
                  <c:v>31072</c:v>
                </c:pt>
                <c:pt idx="784">
                  <c:v>31107</c:v>
                </c:pt>
                <c:pt idx="785">
                  <c:v>31368</c:v>
                </c:pt>
                <c:pt idx="786">
                  <c:v>31522</c:v>
                </c:pt>
                <c:pt idx="787">
                  <c:v>31707</c:v>
                </c:pt>
                <c:pt idx="788">
                  <c:v>31875</c:v>
                </c:pt>
                <c:pt idx="789">
                  <c:v>32049</c:v>
                </c:pt>
                <c:pt idx="790">
                  <c:v>32046</c:v>
                </c:pt>
                <c:pt idx="791">
                  <c:v>32078</c:v>
                </c:pt>
                <c:pt idx="792">
                  <c:v>32314</c:v>
                </c:pt>
                <c:pt idx="793">
                  <c:v>32484</c:v>
                </c:pt>
                <c:pt idx="794">
                  <c:v>32654</c:v>
                </c:pt>
                <c:pt idx="795">
                  <c:v>32766</c:v>
                </c:pt>
                <c:pt idx="796">
                  <c:v>32772</c:v>
                </c:pt>
                <c:pt idx="797">
                  <c:v>32785</c:v>
                </c:pt>
                <c:pt idx="798">
                  <c:v>32799</c:v>
                </c:pt>
                <c:pt idx="799">
                  <c:v>32965</c:v>
                </c:pt>
                <c:pt idx="800">
                  <c:v>33138</c:v>
                </c:pt>
                <c:pt idx="801">
                  <c:v>33311</c:v>
                </c:pt>
                <c:pt idx="802">
                  <c:v>33476</c:v>
                </c:pt>
                <c:pt idx="803">
                  <c:v>33588</c:v>
                </c:pt>
                <c:pt idx="804">
                  <c:v>33566</c:v>
                </c:pt>
                <c:pt idx="805">
                  <c:v>33566</c:v>
                </c:pt>
                <c:pt idx="806">
                  <c:v>33934</c:v>
                </c:pt>
                <c:pt idx="807">
                  <c:v>34142</c:v>
                </c:pt>
                <c:pt idx="808">
                  <c:v>34373</c:v>
                </c:pt>
                <c:pt idx="809">
                  <c:v>34510</c:v>
                </c:pt>
                <c:pt idx="810">
                  <c:v>34626</c:v>
                </c:pt>
                <c:pt idx="811">
                  <c:v>34619</c:v>
                </c:pt>
                <c:pt idx="812">
                  <c:v>34609</c:v>
                </c:pt>
                <c:pt idx="813">
                  <c:v>34753</c:v>
                </c:pt>
                <c:pt idx="814">
                  <c:v>35022</c:v>
                </c:pt>
                <c:pt idx="815">
                  <c:v>35208</c:v>
                </c:pt>
                <c:pt idx="816">
                  <c:v>35384</c:v>
                </c:pt>
                <c:pt idx="817">
                  <c:v>35493</c:v>
                </c:pt>
                <c:pt idx="818">
                  <c:v>35501</c:v>
                </c:pt>
                <c:pt idx="819">
                  <c:v>35482</c:v>
                </c:pt>
                <c:pt idx="820">
                  <c:v>35788</c:v>
                </c:pt>
                <c:pt idx="821">
                  <c:v>36049</c:v>
                </c:pt>
                <c:pt idx="822">
                  <c:v>36209</c:v>
                </c:pt>
                <c:pt idx="823">
                  <c:v>36337</c:v>
                </c:pt>
                <c:pt idx="824">
                  <c:v>36417</c:v>
                </c:pt>
                <c:pt idx="825">
                  <c:v>36437</c:v>
                </c:pt>
                <c:pt idx="826">
                  <c:v>36415</c:v>
                </c:pt>
                <c:pt idx="827">
                  <c:v>36700</c:v>
                </c:pt>
                <c:pt idx="828">
                  <c:v>36861</c:v>
                </c:pt>
                <c:pt idx="829">
                  <c:v>36942</c:v>
                </c:pt>
                <c:pt idx="830">
                  <c:v>37031</c:v>
                </c:pt>
                <c:pt idx="831">
                  <c:v>37094</c:v>
                </c:pt>
                <c:pt idx="832">
                  <c:v>37098</c:v>
                </c:pt>
                <c:pt idx="833">
                  <c:v>37091</c:v>
                </c:pt>
                <c:pt idx="834">
                  <c:v>37193</c:v>
                </c:pt>
                <c:pt idx="835">
                  <c:v>37320</c:v>
                </c:pt>
                <c:pt idx="836">
                  <c:v>37312</c:v>
                </c:pt>
                <c:pt idx="837">
                  <c:v>37259</c:v>
                </c:pt>
                <c:pt idx="838">
                  <c:v>36975</c:v>
                </c:pt>
                <c:pt idx="839">
                  <c:v>36931</c:v>
                </c:pt>
                <c:pt idx="840">
                  <c:v>36902</c:v>
                </c:pt>
                <c:pt idx="841">
                  <c:v>36684</c:v>
                </c:pt>
                <c:pt idx="842">
                  <c:v>36754</c:v>
                </c:pt>
                <c:pt idx="843">
                  <c:v>36907</c:v>
                </c:pt>
                <c:pt idx="844">
                  <c:v>36878</c:v>
                </c:pt>
                <c:pt idx="845">
                  <c:v>36925</c:v>
                </c:pt>
                <c:pt idx="846">
                  <c:v>36917</c:v>
                </c:pt>
                <c:pt idx="847">
                  <c:v>36910</c:v>
                </c:pt>
                <c:pt idx="848">
                  <c:v>36929</c:v>
                </c:pt>
                <c:pt idx="849">
                  <c:v>37044</c:v>
                </c:pt>
                <c:pt idx="850">
                  <c:v>36818</c:v>
                </c:pt>
                <c:pt idx="851">
                  <c:v>36924</c:v>
                </c:pt>
                <c:pt idx="852">
                  <c:v>36994</c:v>
                </c:pt>
                <c:pt idx="853">
                  <c:v>36998</c:v>
                </c:pt>
                <c:pt idx="854">
                  <c:v>36987</c:v>
                </c:pt>
                <c:pt idx="855">
                  <c:v>37010</c:v>
                </c:pt>
                <c:pt idx="856">
                  <c:v>37189</c:v>
                </c:pt>
                <c:pt idx="857">
                  <c:v>37289</c:v>
                </c:pt>
                <c:pt idx="858">
                  <c:v>37320</c:v>
                </c:pt>
                <c:pt idx="859">
                  <c:v>37504</c:v>
                </c:pt>
                <c:pt idx="860">
                  <c:v>37509</c:v>
                </c:pt>
                <c:pt idx="861">
                  <c:v>37507</c:v>
                </c:pt>
                <c:pt idx="862">
                  <c:v>37786</c:v>
                </c:pt>
                <c:pt idx="863">
                  <c:v>37965</c:v>
                </c:pt>
                <c:pt idx="864">
                  <c:v>38144</c:v>
                </c:pt>
                <c:pt idx="865">
                  <c:v>38458</c:v>
                </c:pt>
                <c:pt idx="866">
                  <c:v>38936</c:v>
                </c:pt>
                <c:pt idx="867">
                  <c:v>38941</c:v>
                </c:pt>
                <c:pt idx="868">
                  <c:v>38974</c:v>
                </c:pt>
                <c:pt idx="869">
                  <c:v>39493</c:v>
                </c:pt>
                <c:pt idx="870">
                  <c:v>39796</c:v>
                </c:pt>
                <c:pt idx="871">
                  <c:v>39980</c:v>
                </c:pt>
                <c:pt idx="872">
                  <c:v>40186</c:v>
                </c:pt>
                <c:pt idx="873">
                  <c:v>40350</c:v>
                </c:pt>
                <c:pt idx="874">
                  <c:v>40338</c:v>
                </c:pt>
                <c:pt idx="875">
                  <c:v>40309</c:v>
                </c:pt>
                <c:pt idx="876">
                  <c:v>40168</c:v>
                </c:pt>
                <c:pt idx="877">
                  <c:v>40353</c:v>
                </c:pt>
                <c:pt idx="878">
                  <c:v>40780</c:v>
                </c:pt>
                <c:pt idx="879">
                  <c:v>40716</c:v>
                </c:pt>
                <c:pt idx="880">
                  <c:v>40716</c:v>
                </c:pt>
                <c:pt idx="881">
                  <c:v>40702</c:v>
                </c:pt>
                <c:pt idx="882">
                  <c:v>40716</c:v>
                </c:pt>
                <c:pt idx="883">
                  <c:v>40924</c:v>
                </c:pt>
                <c:pt idx="884">
                  <c:v>41079</c:v>
                </c:pt>
                <c:pt idx="885">
                  <c:v>41169</c:v>
                </c:pt>
                <c:pt idx="886">
                  <c:v>41286</c:v>
                </c:pt>
                <c:pt idx="887">
                  <c:v>41359</c:v>
                </c:pt>
                <c:pt idx="888">
                  <c:v>41360</c:v>
                </c:pt>
                <c:pt idx="889">
                  <c:v>41354</c:v>
                </c:pt>
                <c:pt idx="890">
                  <c:v>41279</c:v>
                </c:pt>
                <c:pt idx="891">
                  <c:v>41487</c:v>
                </c:pt>
                <c:pt idx="892">
                  <c:v>41569</c:v>
                </c:pt>
                <c:pt idx="893">
                  <c:v>41700</c:v>
                </c:pt>
                <c:pt idx="894">
                  <c:v>41825</c:v>
                </c:pt>
                <c:pt idx="895">
                  <c:v>41838</c:v>
                </c:pt>
                <c:pt idx="896">
                  <c:v>41845</c:v>
                </c:pt>
                <c:pt idx="897">
                  <c:v>42110</c:v>
                </c:pt>
                <c:pt idx="898">
                  <c:v>42312</c:v>
                </c:pt>
                <c:pt idx="899">
                  <c:v>42491</c:v>
                </c:pt>
                <c:pt idx="900">
                  <c:v>42580</c:v>
                </c:pt>
                <c:pt idx="901">
                  <c:v>42633</c:v>
                </c:pt>
                <c:pt idx="902">
                  <c:v>42643</c:v>
                </c:pt>
                <c:pt idx="903">
                  <c:v>42669</c:v>
                </c:pt>
                <c:pt idx="904">
                  <c:v>43156</c:v>
                </c:pt>
                <c:pt idx="905">
                  <c:v>43381</c:v>
                </c:pt>
                <c:pt idx="906">
                  <c:v>43499</c:v>
                </c:pt>
                <c:pt idx="907">
                  <c:v>43846</c:v>
                </c:pt>
                <c:pt idx="908">
                  <c:v>44039</c:v>
                </c:pt>
                <c:pt idx="909">
                  <c:v>44062</c:v>
                </c:pt>
                <c:pt idx="910">
                  <c:v>44105</c:v>
                </c:pt>
                <c:pt idx="911">
                  <c:v>44283</c:v>
                </c:pt>
                <c:pt idx="912">
                  <c:v>44426</c:v>
                </c:pt>
                <c:pt idx="913">
                  <c:v>44534</c:v>
                </c:pt>
                <c:pt idx="914">
                  <c:v>44337</c:v>
                </c:pt>
                <c:pt idx="915">
                  <c:v>44224</c:v>
                </c:pt>
                <c:pt idx="916">
                  <c:v>44217</c:v>
                </c:pt>
                <c:pt idx="917">
                  <c:v>44209</c:v>
                </c:pt>
                <c:pt idx="918">
                  <c:v>44608</c:v>
                </c:pt>
                <c:pt idx="919">
                  <c:v>44663</c:v>
                </c:pt>
                <c:pt idx="920">
                  <c:v>44809</c:v>
                </c:pt>
                <c:pt idx="921">
                  <c:v>44931</c:v>
                </c:pt>
                <c:pt idx="922">
                  <c:v>44987</c:v>
                </c:pt>
                <c:pt idx="923">
                  <c:v>44997</c:v>
                </c:pt>
                <c:pt idx="924">
                  <c:v>45008</c:v>
                </c:pt>
                <c:pt idx="925">
                  <c:v>45076</c:v>
                </c:pt>
                <c:pt idx="926">
                  <c:v>45014</c:v>
                </c:pt>
                <c:pt idx="927">
                  <c:v>44804</c:v>
                </c:pt>
                <c:pt idx="928">
                  <c:v>43925</c:v>
                </c:pt>
                <c:pt idx="929">
                  <c:v>43266</c:v>
                </c:pt>
                <c:pt idx="930">
                  <c:v>43183</c:v>
                </c:pt>
                <c:pt idx="931">
                  <c:v>45401</c:v>
                </c:pt>
                <c:pt idx="932">
                  <c:v>45529</c:v>
                </c:pt>
                <c:pt idx="933">
                  <c:v>45608</c:v>
                </c:pt>
                <c:pt idx="934">
                  <c:v>45632</c:v>
                </c:pt>
                <c:pt idx="935">
                  <c:v>45598</c:v>
                </c:pt>
                <c:pt idx="936">
                  <c:v>45607</c:v>
                </c:pt>
                <c:pt idx="937">
                  <c:v>45602</c:v>
                </c:pt>
                <c:pt idx="938">
                  <c:v>45599</c:v>
                </c:pt>
                <c:pt idx="939">
                  <c:v>45761</c:v>
                </c:pt>
                <c:pt idx="940">
                  <c:v>45927</c:v>
                </c:pt>
                <c:pt idx="941">
                  <c:v>46106</c:v>
                </c:pt>
                <c:pt idx="942">
                  <c:v>46515</c:v>
                </c:pt>
                <c:pt idx="943">
                  <c:v>46678</c:v>
                </c:pt>
                <c:pt idx="944">
                  <c:v>46682</c:v>
                </c:pt>
                <c:pt idx="945">
                  <c:v>46713</c:v>
                </c:pt>
                <c:pt idx="946">
                  <c:v>46910</c:v>
                </c:pt>
                <c:pt idx="947">
                  <c:v>47082</c:v>
                </c:pt>
                <c:pt idx="948">
                  <c:v>47263</c:v>
                </c:pt>
                <c:pt idx="949">
                  <c:v>47358</c:v>
                </c:pt>
                <c:pt idx="950">
                  <c:v>47438</c:v>
                </c:pt>
                <c:pt idx="951">
                  <c:v>47435</c:v>
                </c:pt>
                <c:pt idx="952">
                  <c:v>47422</c:v>
                </c:pt>
                <c:pt idx="953">
                  <c:v>47620</c:v>
                </c:pt>
                <c:pt idx="954">
                  <c:v>47695</c:v>
                </c:pt>
                <c:pt idx="955">
                  <c:v>47833</c:v>
                </c:pt>
                <c:pt idx="956">
                  <c:v>47762</c:v>
                </c:pt>
                <c:pt idx="957">
                  <c:v>47779</c:v>
                </c:pt>
                <c:pt idx="958">
                  <c:v>47781</c:v>
                </c:pt>
                <c:pt idx="959">
                  <c:v>47765</c:v>
                </c:pt>
                <c:pt idx="960">
                  <c:v>47950</c:v>
                </c:pt>
                <c:pt idx="961">
                  <c:v>48211</c:v>
                </c:pt>
                <c:pt idx="962">
                  <c:v>48379</c:v>
                </c:pt>
                <c:pt idx="963">
                  <c:v>48661</c:v>
                </c:pt>
                <c:pt idx="964">
                  <c:v>48802</c:v>
                </c:pt>
                <c:pt idx="965">
                  <c:v>48814</c:v>
                </c:pt>
                <c:pt idx="966">
                  <c:v>48810</c:v>
                </c:pt>
                <c:pt idx="967">
                  <c:v>49022</c:v>
                </c:pt>
                <c:pt idx="968">
                  <c:v>49224</c:v>
                </c:pt>
                <c:pt idx="969">
                  <c:v>49486</c:v>
                </c:pt>
                <c:pt idx="970">
                  <c:v>49621</c:v>
                </c:pt>
                <c:pt idx="971">
                  <c:v>49688</c:v>
                </c:pt>
                <c:pt idx="972">
                  <c:v>49675</c:v>
                </c:pt>
                <c:pt idx="973">
                  <c:v>49709</c:v>
                </c:pt>
                <c:pt idx="974">
                  <c:v>49596</c:v>
                </c:pt>
                <c:pt idx="975">
                  <c:v>49968</c:v>
                </c:pt>
                <c:pt idx="976">
                  <c:v>50300</c:v>
                </c:pt>
                <c:pt idx="977">
                  <c:v>50573</c:v>
                </c:pt>
                <c:pt idx="978">
                  <c:v>50801</c:v>
                </c:pt>
                <c:pt idx="979">
                  <c:v>50828</c:v>
                </c:pt>
                <c:pt idx="980">
                  <c:v>50862</c:v>
                </c:pt>
                <c:pt idx="981">
                  <c:v>51409</c:v>
                </c:pt>
                <c:pt idx="982">
                  <c:v>51753</c:v>
                </c:pt>
                <c:pt idx="983">
                  <c:v>52073</c:v>
                </c:pt>
                <c:pt idx="984">
                  <c:v>52494</c:v>
                </c:pt>
                <c:pt idx="985">
                  <c:v>52778</c:v>
                </c:pt>
                <c:pt idx="986">
                  <c:v>52791</c:v>
                </c:pt>
                <c:pt idx="987">
                  <c:v>52814</c:v>
                </c:pt>
                <c:pt idx="988">
                  <c:v>53054</c:v>
                </c:pt>
                <c:pt idx="989">
                  <c:v>53386</c:v>
                </c:pt>
                <c:pt idx="990">
                  <c:v>53631</c:v>
                </c:pt>
                <c:pt idx="991">
                  <c:v>53855</c:v>
                </c:pt>
                <c:pt idx="992">
                  <c:v>54053</c:v>
                </c:pt>
                <c:pt idx="993">
                  <c:v>54055</c:v>
                </c:pt>
                <c:pt idx="994">
                  <c:v>54071</c:v>
                </c:pt>
                <c:pt idx="995">
                  <c:v>54442</c:v>
                </c:pt>
                <c:pt idx="996">
                  <c:v>54755</c:v>
                </c:pt>
                <c:pt idx="997">
                  <c:v>54986</c:v>
                </c:pt>
                <c:pt idx="998">
                  <c:v>55154</c:v>
                </c:pt>
                <c:pt idx="999">
                  <c:v>55533</c:v>
                </c:pt>
                <c:pt idx="1000">
                  <c:v>55533</c:v>
                </c:pt>
                <c:pt idx="1001">
                  <c:v>55550</c:v>
                </c:pt>
                <c:pt idx="1002">
                  <c:v>56303</c:v>
                </c:pt>
                <c:pt idx="1003">
                  <c:v>56744</c:v>
                </c:pt>
                <c:pt idx="1004">
                  <c:v>56914</c:v>
                </c:pt>
                <c:pt idx="1005">
                  <c:v>57037</c:v>
                </c:pt>
                <c:pt idx="1006">
                  <c:v>57137</c:v>
                </c:pt>
                <c:pt idx="1007">
                  <c:v>57106</c:v>
                </c:pt>
                <c:pt idx="1008">
                  <c:v>57088</c:v>
                </c:pt>
                <c:pt idx="1009">
                  <c:v>57330</c:v>
                </c:pt>
                <c:pt idx="1010">
                  <c:v>57555</c:v>
                </c:pt>
                <c:pt idx="1011">
                  <c:v>57865</c:v>
                </c:pt>
                <c:pt idx="1012">
                  <c:v>58091</c:v>
                </c:pt>
                <c:pt idx="1013">
                  <c:v>58227</c:v>
                </c:pt>
                <c:pt idx="1014">
                  <c:v>58245</c:v>
                </c:pt>
                <c:pt idx="1015">
                  <c:v>58272</c:v>
                </c:pt>
                <c:pt idx="1016">
                  <c:v>58461</c:v>
                </c:pt>
                <c:pt idx="1017">
                  <c:v>58740</c:v>
                </c:pt>
                <c:pt idx="1018">
                  <c:v>58929</c:v>
                </c:pt>
                <c:pt idx="1019">
                  <c:v>59082</c:v>
                </c:pt>
                <c:pt idx="1020">
                  <c:v>59218</c:v>
                </c:pt>
                <c:pt idx="1021">
                  <c:v>59221</c:v>
                </c:pt>
                <c:pt idx="1022">
                  <c:v>59248</c:v>
                </c:pt>
                <c:pt idx="1023">
                  <c:v>59533</c:v>
                </c:pt>
                <c:pt idx="1024">
                  <c:v>59669</c:v>
                </c:pt>
                <c:pt idx="1025">
                  <c:v>59809</c:v>
                </c:pt>
                <c:pt idx="1026">
                  <c:v>59917</c:v>
                </c:pt>
                <c:pt idx="1027">
                  <c:v>59866</c:v>
                </c:pt>
                <c:pt idx="1028">
                  <c:v>59843</c:v>
                </c:pt>
              </c:numCache>
            </c:numRef>
          </c:val>
          <c:extLst>
            <c:ext xmlns:c16="http://schemas.microsoft.com/office/drawing/2014/chart" uri="{C3380CC4-5D6E-409C-BE32-E72D297353CC}">
              <c16:uniqueId val="{00000000-B8D1-4E84-8F79-D9FAA55A1D31}"/>
            </c:ext>
          </c:extLst>
        </c:ser>
        <c:dLbls>
          <c:showLegendKey val="0"/>
          <c:showVal val="0"/>
          <c:showCatName val="0"/>
          <c:showSerName val="0"/>
          <c:showPercent val="0"/>
          <c:showBubbleSize val="0"/>
        </c:dLbls>
        <c:axId val="320791464"/>
        <c:axId val="320790808"/>
      </c:areaChart>
      <c:catAx>
        <c:axId val="320791464"/>
        <c:scaling>
          <c:orientation val="minMax"/>
        </c:scaling>
        <c:delete val="1"/>
        <c:axPos val="b"/>
        <c:numFmt formatCode="General" sourceLinked="1"/>
        <c:majorTickMark val="out"/>
        <c:minorTickMark val="none"/>
        <c:tickLblPos val="nextTo"/>
        <c:crossAx val="320790808"/>
        <c:crosses val="autoZero"/>
        <c:auto val="1"/>
        <c:lblAlgn val="ctr"/>
        <c:lblOffset val="100"/>
        <c:noMultiLvlLbl val="0"/>
      </c:catAx>
      <c:valAx>
        <c:axId val="320790808"/>
        <c:scaling>
          <c:orientation val="minMax"/>
        </c:scaling>
        <c:delete val="1"/>
        <c:axPos val="l"/>
        <c:numFmt formatCode="0" sourceLinked="1"/>
        <c:majorTickMark val="none"/>
        <c:minorTickMark val="none"/>
        <c:tickLblPos val="nextTo"/>
        <c:crossAx val="32079146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GB" sz="1100" dirty="0"/>
            <a:t>Power Automate Introduction</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GB" sz="1100" dirty="0"/>
            <a:t>Power Automate Project Scenarios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Approve / Reject Workflow  Scenario</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Monitoring &amp; Administration of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Import, Export Flows</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777AE668-A3FF-421B-AA60-91430B833B72}">
      <dgm:prSet custT="1"/>
      <dgm:spPr/>
      <dgm:t>
        <a:bodyPr/>
        <a:lstStyle/>
        <a:p>
          <a:pPr>
            <a:lnSpc>
              <a:spcPct val="150000"/>
            </a:lnSpc>
            <a:buFont typeface="Wingdings" panose="05000000000000000000" pitchFamily="2" charset="2"/>
            <a:buChar char="ü"/>
          </a:pPr>
          <a:r>
            <a:rPr lang="en-GB" sz="1100" dirty="0"/>
            <a:t>Power Platform Components Demo</a:t>
          </a:r>
        </a:p>
      </dgm:t>
    </dgm:pt>
    <dgm:pt modelId="{C5035A71-CE2A-4132-8D22-291133620881}" type="parTrans" cxnId="{20A37F8A-3D18-468D-9A8D-BB5DD6F8EB68}">
      <dgm:prSet/>
      <dgm:spPr/>
      <dgm:t>
        <a:bodyPr/>
        <a:lstStyle/>
        <a:p>
          <a:endParaRPr lang="en-GB"/>
        </a:p>
      </dgm:t>
    </dgm:pt>
    <dgm:pt modelId="{80E45B46-58A5-4AA8-A811-35666F3DB650}" type="sibTrans" cxnId="{20A37F8A-3D18-468D-9A8D-BB5DD6F8EB68}">
      <dgm:prSet/>
      <dgm:spPr/>
      <dgm:t>
        <a:bodyPr/>
        <a:lstStyle/>
        <a:p>
          <a:endParaRPr lang="en-GB"/>
        </a:p>
      </dgm:t>
    </dgm:pt>
    <dgm:pt modelId="{4E3D64BF-2AD9-45C1-AC04-097E5D037127}">
      <dgm:prSet custT="1"/>
      <dgm:spPr/>
      <dgm:t>
        <a:bodyPr/>
        <a:lstStyle/>
        <a:p>
          <a:pPr>
            <a:lnSpc>
              <a:spcPct val="150000"/>
            </a:lnSpc>
            <a:buFont typeface="Wingdings" panose="05000000000000000000" pitchFamily="2" charset="2"/>
            <a:buChar char="ü"/>
          </a:pPr>
          <a:r>
            <a:rPr lang="en-GB" sz="1100" dirty="0"/>
            <a:t>Power Platform Account Setup</a:t>
          </a:r>
        </a:p>
      </dgm:t>
    </dgm:pt>
    <dgm:pt modelId="{9F13A664-2CE7-4547-BE24-B47D59CE4E84}" type="parTrans" cxnId="{0EE837FC-2AC7-483C-BBEB-085A76A0BAAA}">
      <dgm:prSet/>
      <dgm:spPr/>
      <dgm:t>
        <a:bodyPr/>
        <a:lstStyle/>
        <a:p>
          <a:endParaRPr lang="en-GB"/>
        </a:p>
      </dgm:t>
    </dgm:pt>
    <dgm:pt modelId="{CDFA3C01-8856-462D-A67B-92FDA903ED41}" type="sibTrans" cxnId="{0EE837FC-2AC7-483C-BBEB-085A76A0BAAA}">
      <dgm:prSet/>
      <dgm:spPr/>
      <dgm:t>
        <a:bodyPr/>
        <a:lstStyle/>
        <a:p>
          <a:endParaRPr lang="en-GB"/>
        </a:p>
      </dgm:t>
    </dgm:pt>
    <dgm:pt modelId="{7F57E202-16DB-48EF-AA61-5EE4E0F12D18}">
      <dgm:prSet custT="1"/>
      <dgm:spPr/>
      <dgm:t>
        <a:bodyPr/>
        <a:lstStyle/>
        <a:p>
          <a:pPr>
            <a:lnSpc>
              <a:spcPct val="150000"/>
            </a:lnSpc>
            <a:buFont typeface="Wingdings" panose="05000000000000000000" pitchFamily="2" charset="2"/>
            <a:buChar char="ü"/>
          </a:pPr>
          <a:endParaRPr lang="en-GB" sz="1100" dirty="0"/>
        </a:p>
      </dgm:t>
    </dgm:pt>
    <dgm:pt modelId="{16CBFB77-215D-4C4C-9B4F-B3F4F6CE158D}" type="parTrans" cxnId="{A4F2B443-5389-4899-B10B-CF7D03420B88}">
      <dgm:prSet/>
      <dgm:spPr/>
      <dgm:t>
        <a:bodyPr/>
        <a:lstStyle/>
        <a:p>
          <a:endParaRPr lang="en-GB"/>
        </a:p>
      </dgm:t>
    </dgm:pt>
    <dgm:pt modelId="{273D1426-0995-4464-8A6E-C445AD18582F}" type="sibTrans" cxnId="{A4F2B443-5389-4899-B10B-CF7D03420B88}">
      <dgm:prSet/>
      <dgm:spPr/>
      <dgm:t>
        <a:bodyPr/>
        <a:lstStyle/>
        <a:p>
          <a:endParaRPr lang="en-GB"/>
        </a:p>
      </dgm:t>
    </dgm:pt>
    <dgm:pt modelId="{B76E5240-9127-4202-B4B6-880EBDC0BE5D}">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dgm:t>
    </dgm:pt>
    <dgm:pt modelId="{3C3C3E7C-DC0A-4334-8A57-924BAA5C8111}" type="parTrans" cxnId="{8087E398-DA5C-498C-8A5B-B2713AD266BE}">
      <dgm:prSet/>
      <dgm:spPr/>
      <dgm:t>
        <a:bodyPr/>
        <a:lstStyle/>
        <a:p>
          <a:endParaRPr lang="en-GB"/>
        </a:p>
      </dgm:t>
    </dgm:pt>
    <dgm:pt modelId="{9A2BF3C6-C764-40A8-8F22-EE9345CDA652}" type="sibTrans" cxnId="{8087E398-DA5C-498C-8A5B-B2713AD266BE}">
      <dgm:prSet/>
      <dgm:spPr/>
      <dgm:t>
        <a:bodyPr/>
        <a:lstStyle/>
        <a:p>
          <a:endParaRPr lang="en-GB"/>
        </a:p>
      </dgm:t>
    </dgm:pt>
    <dgm:pt modelId="{4062502E-73E8-4324-A7AC-1A9773108A8C}">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dgm:t>
    </dgm:pt>
    <dgm:pt modelId="{816C2CA6-B6D7-4C48-887A-EEF7BBA74E45}" type="parTrans" cxnId="{BA785D16-BA51-4786-B044-CF9D9B2B6FC9}">
      <dgm:prSet/>
      <dgm:spPr/>
      <dgm:t>
        <a:bodyPr/>
        <a:lstStyle/>
        <a:p>
          <a:endParaRPr lang="en-GB"/>
        </a:p>
      </dgm:t>
    </dgm:pt>
    <dgm:pt modelId="{D41C9D69-8D47-43D6-B4CF-06DAA7360DA8}" type="sibTrans" cxnId="{BA785D16-BA51-4786-B044-CF9D9B2B6FC9}">
      <dgm:prSet/>
      <dgm:spPr/>
      <dgm:t>
        <a:bodyPr/>
        <a:lstStyle/>
        <a:p>
          <a:endParaRPr lang="en-GB"/>
        </a:p>
      </dgm:t>
    </dgm:pt>
    <dgm:pt modelId="{F17BEB75-8B5D-4DF3-BAD2-7858046F08F9}">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dgm:t>
    </dgm:pt>
    <dgm:pt modelId="{2D7B33D9-E84F-4694-BCB9-CC9B02BA603C}" type="parTrans" cxnId="{9D81BF66-3661-47D0-96ED-DF8D298B5A8F}">
      <dgm:prSet/>
      <dgm:spPr/>
      <dgm:t>
        <a:bodyPr/>
        <a:lstStyle/>
        <a:p>
          <a:endParaRPr lang="en-GB"/>
        </a:p>
      </dgm:t>
    </dgm:pt>
    <dgm:pt modelId="{00EFD0E1-9201-4CB3-A5CF-B939FCA68856}" type="sibTrans" cxnId="{9D81BF66-3661-47D0-96ED-DF8D298B5A8F}">
      <dgm:prSet/>
      <dgm:spPr/>
      <dgm:t>
        <a:bodyPr/>
        <a:lstStyle/>
        <a:p>
          <a:endParaRPr lang="en-GB"/>
        </a:p>
      </dgm:t>
    </dgm:pt>
    <dgm:pt modelId="{C08907B6-F4F6-4E9F-A114-87BF3EF73DB3}">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gm:t>
    </dgm:pt>
    <dgm:pt modelId="{5DF358E1-6826-4640-B338-EEAE82712288}" type="parTrans" cxnId="{C2F7A3ED-EE26-432F-900A-ACCDE9BCB9FF}">
      <dgm:prSet/>
      <dgm:spPr/>
      <dgm:t>
        <a:bodyPr/>
        <a:lstStyle/>
        <a:p>
          <a:endParaRPr lang="en-GB"/>
        </a:p>
      </dgm:t>
    </dgm:pt>
    <dgm:pt modelId="{0BB32A38-3545-4719-B85C-E151C3E1FE0F}" type="sibTrans" cxnId="{C2F7A3ED-EE26-432F-900A-ACCDE9BCB9FF}">
      <dgm:prSet/>
      <dgm:spPr/>
      <dgm:t>
        <a:bodyPr/>
        <a:lstStyle/>
        <a:p>
          <a:endParaRPr lang="en-GB"/>
        </a:p>
      </dgm:t>
    </dgm:pt>
    <dgm:pt modelId="{465BEE15-71A8-424E-B5D8-1D9D9FC35CD0}">
      <dgm:prSet custT="1"/>
      <dgm:spPr/>
      <dgm:t>
        <a:bodyPr/>
        <a:lstStyle/>
        <a:p>
          <a:pPr>
            <a:lnSpc>
              <a:spcPct val="150000"/>
            </a:lnSpc>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dgm:t>
    </dgm:pt>
    <dgm:pt modelId="{09FC7E24-1202-44C7-9E5E-2BE18D247AB4}" type="parTrans" cxnId="{308FD3B2-16DE-4C7D-866D-F8B8AF954809}">
      <dgm:prSet/>
      <dgm:spPr/>
      <dgm:t>
        <a:bodyPr/>
        <a:lstStyle/>
        <a:p>
          <a:endParaRPr lang="en-GB"/>
        </a:p>
      </dgm:t>
    </dgm:pt>
    <dgm:pt modelId="{31C99780-C33E-4A30-81DB-BC359D4E2788}" type="sibTrans" cxnId="{308FD3B2-16DE-4C7D-866D-F8B8AF954809}">
      <dgm:prSet/>
      <dgm:spPr/>
      <dgm:t>
        <a:bodyPr/>
        <a:lstStyle/>
        <a:p>
          <a:endParaRPr lang="en-GB"/>
        </a:p>
      </dgm:t>
    </dgm:pt>
    <dgm:pt modelId="{5DA3169F-0ED9-4D3F-A9A4-A28F74F508BA}">
      <dgm:prSet custT="1"/>
      <dgm:spPr/>
      <dgm:t>
        <a:bodyPr/>
        <a:lstStyle/>
        <a:p>
          <a:pPr>
            <a:lnSpc>
              <a:spcPct val="150000"/>
            </a:lnSpc>
            <a:buFont typeface="Wingdings" panose="05000000000000000000" pitchFamily="2" charset="2"/>
            <a:buChar char="ü"/>
          </a:pPr>
          <a:r>
            <a:rPr lang="en-US" sz="1100" dirty="0"/>
            <a:t>User Input Acceptance &amp; Validation Workflow Scenario</a:t>
          </a:r>
          <a:endParaRPr lang="en-GB" sz="1100" dirty="0"/>
        </a:p>
      </dgm:t>
    </dgm:pt>
    <dgm:pt modelId="{EC5A99B9-164C-48A3-B089-5384823D72AD}" type="parTrans" cxnId="{16E846A7-E950-45B9-BAAC-0FDE572734BB}">
      <dgm:prSet/>
      <dgm:spPr/>
      <dgm:t>
        <a:bodyPr/>
        <a:lstStyle/>
        <a:p>
          <a:endParaRPr lang="en-GB"/>
        </a:p>
      </dgm:t>
    </dgm:pt>
    <dgm:pt modelId="{1040AC97-3D85-42FF-877E-CF1F54C3AD71}" type="sibTrans" cxnId="{16E846A7-E950-45B9-BAAC-0FDE572734BB}">
      <dgm:prSet/>
      <dgm:spPr/>
      <dgm:t>
        <a:bodyPr/>
        <a:lstStyle/>
        <a:p>
          <a:endParaRPr lang="en-GB"/>
        </a:p>
      </dgm:t>
    </dgm:pt>
    <dgm:pt modelId="{E074BB29-BBE6-43FD-8E75-BB166CAB2696}">
      <dgm:prSet custT="1"/>
      <dgm:spPr/>
      <dgm:t>
        <a:bodyPr/>
        <a:lstStyle/>
        <a:p>
          <a:pPr>
            <a:lnSpc>
              <a:spcPct val="150000"/>
            </a:lnSpc>
            <a:buFont typeface="Wingdings" panose="05000000000000000000" pitchFamily="2" charset="2"/>
            <a:buChar char="ü"/>
          </a:pPr>
          <a:r>
            <a:rPr lang="en-GB" sz="1100" dirty="0"/>
            <a:t>Recurrance Workflow Scenario</a:t>
          </a:r>
        </a:p>
      </dgm:t>
    </dgm:pt>
    <dgm:pt modelId="{1BD919C0-148D-47C8-831D-C5F079633276}" type="parTrans" cxnId="{5477EC73-B97E-4DBF-A32C-22FCA44D843F}">
      <dgm:prSet/>
      <dgm:spPr/>
      <dgm:t>
        <a:bodyPr/>
        <a:lstStyle/>
        <a:p>
          <a:endParaRPr lang="en-GB"/>
        </a:p>
      </dgm:t>
    </dgm:pt>
    <dgm:pt modelId="{EE4C5782-1ACF-4729-93B3-40580EDB7089}" type="sibTrans" cxnId="{5477EC73-B97E-4DBF-A32C-22FCA44D843F}">
      <dgm:prSet/>
      <dgm:spPr/>
      <dgm:t>
        <a:bodyPr/>
        <a:lstStyle/>
        <a:p>
          <a:endParaRPr lang="en-GB"/>
        </a:p>
      </dgm:t>
    </dgm:pt>
    <dgm:pt modelId="{FF7479FA-D3DE-42F8-A37E-4C7A90DEED1E}">
      <dgm:prSet custT="1"/>
      <dgm:spPr/>
      <dgm:t>
        <a:bodyPr/>
        <a:lstStyle/>
        <a:p>
          <a:pPr>
            <a:lnSpc>
              <a:spcPct val="150000"/>
            </a:lnSpc>
            <a:buFont typeface="Wingdings" panose="05000000000000000000" pitchFamily="2" charset="2"/>
            <a:buChar char="ü"/>
          </a:pPr>
          <a:r>
            <a:rPr lang="en-US" sz="1100" dirty="0"/>
            <a:t>Dynamic 365 Integration Workflow Scenario</a:t>
          </a:r>
          <a:endParaRPr lang="en-GB" sz="1100" dirty="0"/>
        </a:p>
      </dgm:t>
    </dgm:pt>
    <dgm:pt modelId="{2024654F-E7D8-4A6D-929C-24A8AEE6E968}" type="parTrans" cxnId="{5579CBB5-8891-4FBE-92D3-9C17178C4EBA}">
      <dgm:prSet/>
      <dgm:spPr/>
      <dgm:t>
        <a:bodyPr/>
        <a:lstStyle/>
        <a:p>
          <a:endParaRPr lang="en-GB"/>
        </a:p>
      </dgm:t>
    </dgm:pt>
    <dgm:pt modelId="{F3288068-09C5-4DDA-ACD4-9AEC46940091}" type="sibTrans" cxnId="{5579CBB5-8891-4FBE-92D3-9C17178C4EBA}">
      <dgm:prSet/>
      <dgm:spPr/>
      <dgm:t>
        <a:bodyPr/>
        <a:lstStyle/>
        <a:p>
          <a:endParaRPr lang="en-GB"/>
        </a:p>
      </dgm:t>
    </dgm:pt>
    <dgm:pt modelId="{D1FF4B9D-A93E-49FC-9EC0-CFC79A25C87A}">
      <dgm:prSet custT="1"/>
      <dgm:spPr/>
      <dgm:t>
        <a:bodyPr/>
        <a:lstStyle/>
        <a:p>
          <a:pPr>
            <a:lnSpc>
              <a:spcPct val="150000"/>
            </a:lnSpc>
            <a:buFont typeface="Wingdings" panose="05000000000000000000" pitchFamily="2" charset="2"/>
            <a:buChar char="ü"/>
          </a:pPr>
          <a:r>
            <a:rPr lang="en-GB" sz="1100" dirty="0"/>
            <a:t>Azure Cognitive Services AI Integration Workflow Scenario</a:t>
          </a:r>
        </a:p>
      </dgm:t>
    </dgm:pt>
    <dgm:pt modelId="{893E13DD-96E8-4893-8788-818DC397738B}" type="parTrans" cxnId="{E7E4A48F-E7A5-4BDA-8044-A9FC9984022D}">
      <dgm:prSet/>
      <dgm:spPr/>
      <dgm:t>
        <a:bodyPr/>
        <a:lstStyle/>
        <a:p>
          <a:endParaRPr lang="en-GB"/>
        </a:p>
      </dgm:t>
    </dgm:pt>
    <dgm:pt modelId="{FB5367E8-B1B9-4969-968B-14810775542D}" type="sibTrans" cxnId="{E7E4A48F-E7A5-4BDA-8044-A9FC9984022D}">
      <dgm:prSet/>
      <dgm:spPr/>
      <dgm:t>
        <a:bodyPr/>
        <a:lstStyle/>
        <a:p>
          <a:endParaRPr lang="en-GB"/>
        </a:p>
      </dgm:t>
    </dgm:pt>
    <dgm:pt modelId="{1F091809-64B7-4EDB-B64B-E91ABBD1972E}">
      <dgm:prSet custT="1"/>
      <dgm:spPr/>
      <dgm:t>
        <a:bodyPr/>
        <a:lstStyle/>
        <a:p>
          <a:pPr>
            <a:lnSpc>
              <a:spcPct val="150000"/>
            </a:lnSpc>
            <a:buFont typeface="Wingdings" panose="05000000000000000000" pitchFamily="2" charset="2"/>
            <a:buChar char="ü"/>
          </a:pPr>
          <a:r>
            <a:rPr lang="en-US" sz="1100" dirty="0"/>
            <a:t>Power App Integration Workflow Scenario</a:t>
          </a:r>
          <a:endParaRPr lang="en-GB" sz="1100" dirty="0"/>
        </a:p>
      </dgm:t>
    </dgm:pt>
    <dgm:pt modelId="{E84E1695-1DEE-4DBE-9AFA-52C976851076}" type="parTrans" cxnId="{091251E4-AD66-439E-BEC0-A0C18B3C9505}">
      <dgm:prSet/>
      <dgm:spPr/>
      <dgm:t>
        <a:bodyPr/>
        <a:lstStyle/>
        <a:p>
          <a:endParaRPr lang="en-GB"/>
        </a:p>
      </dgm:t>
    </dgm:pt>
    <dgm:pt modelId="{183D1BFC-BE5A-451A-BB57-735983241704}" type="sibTrans" cxnId="{091251E4-AD66-439E-BEC0-A0C18B3C9505}">
      <dgm:prSet/>
      <dgm:spPr/>
      <dgm:t>
        <a:bodyPr/>
        <a:lstStyle/>
        <a:p>
          <a:endParaRPr lang="en-GB"/>
        </a:p>
      </dgm:t>
    </dgm:pt>
    <dgm:pt modelId="{3FF34A44-49F2-4761-8B3C-706C18349373}">
      <dgm:prSet custT="1"/>
      <dgm:spPr/>
      <dgm:t>
        <a:bodyPr/>
        <a:lstStyle/>
        <a:p>
          <a:pPr>
            <a:lnSpc>
              <a:spcPct val="150000"/>
            </a:lnSpc>
            <a:buFont typeface="Wingdings" panose="05000000000000000000" pitchFamily="2" charset="2"/>
            <a:buChar char="ü"/>
          </a:pPr>
          <a:r>
            <a:rPr lang="en-US" sz="1100" dirty="0"/>
            <a:t>SQL Server Integration Workflow Scenario</a:t>
          </a:r>
          <a:endParaRPr lang="en-GB" sz="1100" dirty="0"/>
        </a:p>
      </dgm:t>
    </dgm:pt>
    <dgm:pt modelId="{5E6D0FDF-D479-483B-A503-28B735817019}" type="parTrans" cxnId="{E8DF9DF6-FF12-48DC-93F7-62A9460C794D}">
      <dgm:prSet/>
      <dgm:spPr/>
      <dgm:t>
        <a:bodyPr/>
        <a:lstStyle/>
        <a:p>
          <a:endParaRPr lang="en-GB"/>
        </a:p>
      </dgm:t>
    </dgm:pt>
    <dgm:pt modelId="{6E531A41-70C0-40F8-8CD1-20C376A35278}" type="sibTrans" cxnId="{E8DF9DF6-FF12-48DC-93F7-62A9460C794D}">
      <dgm:prSet/>
      <dgm:spPr/>
      <dgm:t>
        <a:bodyPr/>
        <a:lstStyle/>
        <a:p>
          <a:endParaRPr lang="en-GB"/>
        </a:p>
      </dgm:t>
    </dgm:pt>
    <dgm:pt modelId="{56FF165D-4EE6-47F7-B585-BA258EE1956E}">
      <dgm:prSet custT="1"/>
      <dgm:spPr/>
      <dgm:t>
        <a:bodyPr/>
        <a:lstStyle/>
        <a:p>
          <a:pPr>
            <a:lnSpc>
              <a:spcPct val="150000"/>
            </a:lnSpc>
            <a:buFont typeface="Wingdings" panose="05000000000000000000" pitchFamily="2" charset="2"/>
            <a:buChar char="ü"/>
          </a:pPr>
          <a:r>
            <a:rPr lang="en-US" sz="1100" dirty="0"/>
            <a:t>HoL - End to End Business Flow with all Scenarios</a:t>
          </a:r>
          <a:endParaRPr lang="en-GB" sz="1100" dirty="0"/>
        </a:p>
      </dgm:t>
    </dgm:pt>
    <dgm:pt modelId="{E7FA3762-1EEE-421B-AF2E-E8FC468373E8}" type="parTrans" cxnId="{E9047D9B-EAAD-461E-A038-34D231E1EA94}">
      <dgm:prSet/>
      <dgm:spPr/>
      <dgm:t>
        <a:bodyPr/>
        <a:lstStyle/>
        <a:p>
          <a:endParaRPr lang="en-GB"/>
        </a:p>
      </dgm:t>
    </dgm:pt>
    <dgm:pt modelId="{1DBDFFA1-635A-4BD0-AD79-4ACCD2108BB5}" type="sibTrans" cxnId="{E9047D9B-EAAD-461E-A038-34D231E1EA94}">
      <dgm:prSet/>
      <dgm:spPr/>
      <dgm:t>
        <a:bodyPr/>
        <a:lstStyle/>
        <a:p>
          <a:endParaRPr lang="en-GB"/>
        </a:p>
      </dgm:t>
    </dgm:pt>
    <dgm:pt modelId="{302D37E3-A5D4-40CB-BAA5-13200B6B9D4C}">
      <dgm:prSet custT="1"/>
      <dgm:spPr/>
      <dgm:t>
        <a:bodyPr/>
        <a:lstStyle/>
        <a:p>
          <a:pPr>
            <a:lnSpc>
              <a:spcPct val="150000"/>
            </a:lnSpc>
            <a:buFont typeface="Wingdings" panose="05000000000000000000" pitchFamily="2" charset="2"/>
            <a:buChar char="ü"/>
          </a:pPr>
          <a:r>
            <a:rPr lang="en-GB" sz="1100" dirty="0"/>
            <a:t>Distribute Flows</a:t>
          </a:r>
        </a:p>
      </dgm:t>
    </dgm:pt>
    <dgm:pt modelId="{68A20770-5B82-4864-BA08-523E3B3FCFE0}" type="parTrans" cxnId="{85894D8B-0C47-4ACF-B7B5-AD7E0F237546}">
      <dgm:prSet/>
      <dgm:spPr/>
      <dgm:t>
        <a:bodyPr/>
        <a:lstStyle/>
        <a:p>
          <a:endParaRPr lang="en-GB"/>
        </a:p>
      </dgm:t>
    </dgm:pt>
    <dgm:pt modelId="{435BA6CF-AB6F-4DB8-AAE1-9960E24ACAEE}" type="sibTrans" cxnId="{85894D8B-0C47-4ACF-B7B5-AD7E0F237546}">
      <dgm:prSet/>
      <dgm:spPr/>
      <dgm:t>
        <a:bodyPr/>
        <a:lstStyle/>
        <a:p>
          <a:endParaRPr lang="en-GB"/>
        </a:p>
      </dgm:t>
    </dgm:pt>
    <dgm:pt modelId="{B3C8BECF-B8AB-490A-A92F-3EDD86B284EA}">
      <dgm:prSet custT="1"/>
      <dgm:spPr/>
      <dgm:t>
        <a:bodyPr/>
        <a:lstStyle/>
        <a:p>
          <a:pPr>
            <a:lnSpc>
              <a:spcPct val="150000"/>
            </a:lnSpc>
            <a:buFont typeface="Wingdings" panose="05000000000000000000" pitchFamily="2" charset="2"/>
            <a:buChar char="ü"/>
          </a:pPr>
          <a:r>
            <a:rPr lang="en-US" sz="1100" dirty="0"/>
            <a:t>Sharing of Flows across workspaces</a:t>
          </a:r>
          <a:endParaRPr lang="en-GB" sz="1100" dirty="0"/>
        </a:p>
      </dgm:t>
    </dgm:pt>
    <dgm:pt modelId="{8BA0BCA8-8254-4313-AC80-D429F9536B2E}" type="parTrans" cxnId="{5BBD34A7-279B-474C-B3D4-8A6EC7E2E77C}">
      <dgm:prSet/>
      <dgm:spPr/>
      <dgm:t>
        <a:bodyPr/>
        <a:lstStyle/>
        <a:p>
          <a:endParaRPr lang="en-GB"/>
        </a:p>
      </dgm:t>
    </dgm:pt>
    <dgm:pt modelId="{9F84ECDD-E797-4866-A905-9121135ACE49}" type="sibTrans" cxnId="{5BBD34A7-279B-474C-B3D4-8A6EC7E2E77C}">
      <dgm:prSet/>
      <dgm:spPr/>
      <dgm:t>
        <a:bodyPr/>
        <a:lstStyle/>
        <a:p>
          <a:endParaRPr lang="en-GB"/>
        </a:p>
      </dgm:t>
    </dgm:pt>
    <dgm:pt modelId="{3FACC810-504C-4984-865C-1306BCF49691}">
      <dgm:prSet custT="1"/>
      <dgm:spPr/>
      <dgm:t>
        <a:bodyPr/>
        <a:lstStyle/>
        <a:p>
          <a:pPr>
            <a:lnSpc>
              <a:spcPct val="150000"/>
            </a:lnSpc>
            <a:buFont typeface="Wingdings" panose="05000000000000000000" pitchFamily="2" charset="2"/>
            <a:buChar char="ü"/>
          </a:pPr>
          <a:r>
            <a:rPr lang="en-US" sz="1100" dirty="0"/>
            <a:t>Different Flow Environments and Code Promotion</a:t>
          </a:r>
          <a:endParaRPr lang="en-GB" sz="1100" dirty="0"/>
        </a:p>
      </dgm:t>
    </dgm:pt>
    <dgm:pt modelId="{DE0DC09F-3045-4FE7-97C4-7FB14D1B8E8C}" type="parTrans" cxnId="{9A6DA869-1412-4943-B4A2-AB5DCED672F7}">
      <dgm:prSet/>
      <dgm:spPr/>
      <dgm:t>
        <a:bodyPr/>
        <a:lstStyle/>
        <a:p>
          <a:endParaRPr lang="en-GB"/>
        </a:p>
      </dgm:t>
    </dgm:pt>
    <dgm:pt modelId="{D795B2B7-8A5C-42DD-95A2-72B8F801F1C9}" type="sibTrans" cxnId="{9A6DA869-1412-4943-B4A2-AB5DCED672F7}">
      <dgm:prSet/>
      <dgm:spPr/>
      <dgm:t>
        <a:bodyPr/>
        <a:lstStyle/>
        <a:p>
          <a:endParaRPr lang="en-GB"/>
        </a:p>
      </dgm:t>
    </dgm:pt>
    <dgm:pt modelId="{C81EB984-23B7-442F-A891-2AEE32760477}">
      <dgm:prSet custT="1"/>
      <dgm:spPr/>
      <dgm:t>
        <a:bodyPr/>
        <a:lstStyle/>
        <a:p>
          <a:pPr>
            <a:lnSpc>
              <a:spcPct val="150000"/>
            </a:lnSpc>
            <a:buFont typeface="Wingdings" panose="05000000000000000000" pitchFamily="2" charset="2"/>
            <a:buChar char="ü"/>
          </a:pPr>
          <a:r>
            <a:rPr lang="en-US" sz="1100" dirty="0"/>
            <a:t>Data Policies &amp; Integration Check Points</a:t>
          </a:r>
          <a:endParaRPr lang="en-GB" sz="1100" dirty="0"/>
        </a:p>
      </dgm:t>
    </dgm:pt>
    <dgm:pt modelId="{C5A2633B-610C-464A-A3C9-30CE6E9F6AE7}" type="parTrans" cxnId="{9CF1AE44-C1BE-47A9-B15D-C44E7248BBC9}">
      <dgm:prSet/>
      <dgm:spPr/>
      <dgm:t>
        <a:bodyPr/>
        <a:lstStyle/>
        <a:p>
          <a:endParaRPr lang="en-GB"/>
        </a:p>
      </dgm:t>
    </dgm:pt>
    <dgm:pt modelId="{0BCC8B92-D16C-4EBD-91EA-322878E79335}" type="sibTrans" cxnId="{9CF1AE44-C1BE-47A9-B15D-C44E7248BBC9}">
      <dgm:prSet/>
      <dgm:spPr/>
      <dgm:t>
        <a:bodyPr/>
        <a:lstStyle/>
        <a:p>
          <a:endParaRPr lang="en-GB"/>
        </a:p>
      </dgm:t>
    </dgm:pt>
    <dgm:pt modelId="{9B013DFF-1E80-4216-9B3F-611E64EEA6D2}">
      <dgm:prSet custT="1"/>
      <dgm:spPr/>
      <dgm:t>
        <a:bodyPr/>
        <a:lstStyle/>
        <a:p>
          <a:pPr>
            <a:lnSpc>
              <a:spcPct val="150000"/>
            </a:lnSpc>
            <a:buFont typeface="Wingdings" panose="05000000000000000000" pitchFamily="2" charset="2"/>
            <a:buChar char="ü"/>
          </a:pPr>
          <a:r>
            <a:rPr lang="en-GB" sz="1100" dirty="0"/>
            <a:t>Flow History and Analytics</a:t>
          </a:r>
        </a:p>
      </dgm:t>
    </dgm:pt>
    <dgm:pt modelId="{AA9E4DCD-BD72-4813-9549-E2E0CF8E5E6F}" type="parTrans" cxnId="{603EFCD5-7FAF-448D-B90B-B0669D7A2CFD}">
      <dgm:prSet/>
      <dgm:spPr/>
      <dgm:t>
        <a:bodyPr/>
        <a:lstStyle/>
        <a:p>
          <a:endParaRPr lang="en-GB"/>
        </a:p>
      </dgm:t>
    </dgm:pt>
    <dgm:pt modelId="{634B935C-CD16-424E-8FF8-8AF1ACB26D60}" type="sibTrans" cxnId="{603EFCD5-7FAF-448D-B90B-B0669D7A2CFD}">
      <dgm:prSet/>
      <dgm:spPr/>
      <dgm:t>
        <a:bodyPr/>
        <a:lstStyle/>
        <a:p>
          <a:endParaRPr lang="en-GB"/>
        </a:p>
      </dgm:t>
    </dgm:pt>
    <dgm:pt modelId="{22D53C49-724B-4B83-90DC-79ABA8121C0C}">
      <dgm:prSet custT="1"/>
      <dgm:spPr/>
      <dgm:t>
        <a:bodyPr/>
        <a:lstStyle/>
        <a:p>
          <a:pPr>
            <a:lnSpc>
              <a:spcPct val="150000"/>
            </a:lnSpc>
            <a:buFont typeface="Wingdings" panose="05000000000000000000" pitchFamily="2" charset="2"/>
            <a:buChar char="ü"/>
          </a:pPr>
          <a:r>
            <a:rPr lang="en-GB" sz="1100" dirty="0"/>
            <a:t>HoL - Check your Knowledge</a:t>
          </a:r>
        </a:p>
      </dgm:t>
    </dgm:pt>
    <dgm:pt modelId="{2567B733-2D9B-40E5-8CDA-F42D2E447855}" type="parTrans" cxnId="{1F997B2F-08A7-4059-93A2-F33CEC7E12D3}">
      <dgm:prSet/>
      <dgm:spPr/>
      <dgm:t>
        <a:bodyPr/>
        <a:lstStyle/>
        <a:p>
          <a:endParaRPr lang="en-GB"/>
        </a:p>
      </dgm:t>
    </dgm:pt>
    <dgm:pt modelId="{18F30784-4D71-47AA-B92A-29B6CA549629}" type="sibTrans" cxnId="{1F997B2F-08A7-4059-93A2-F33CEC7E12D3}">
      <dgm:prSet/>
      <dgm:spPr/>
      <dgm:t>
        <a:bodyPr/>
        <a:lstStyle/>
        <a:p>
          <a:endParaRPr lang="en-GB"/>
        </a:p>
      </dgm:t>
    </dgm:pt>
    <dgm:pt modelId="{6B2FFAB6-6807-495B-A4C3-431EC605ABA8}">
      <dgm:prSet custT="1"/>
      <dgm:spPr/>
      <dgm:t>
        <a:bodyPr/>
        <a:lstStyle/>
        <a:p>
          <a:pPr>
            <a:lnSpc>
              <a:spcPct val="150000"/>
            </a:lnSpc>
            <a:buFont typeface="Wingdings" panose="05000000000000000000" pitchFamily="2" charset="2"/>
            <a:buNone/>
          </a:pPr>
          <a:endParaRPr lang="en-GB" sz="1100" dirty="0"/>
        </a:p>
      </dgm:t>
    </dgm:pt>
    <dgm:pt modelId="{10807C3F-FABF-41BD-B65B-8E11F28CD61B}" type="parTrans" cxnId="{50161FD8-F589-4F1C-8759-2D8635E3DD5F}">
      <dgm:prSet/>
      <dgm:spPr/>
      <dgm:t>
        <a:bodyPr/>
        <a:lstStyle/>
        <a:p>
          <a:endParaRPr lang="en-GB"/>
        </a:p>
      </dgm:t>
    </dgm:pt>
    <dgm:pt modelId="{517731D1-7408-4B9A-B478-62C681AB054F}" type="sibTrans" cxnId="{50161FD8-F589-4F1C-8759-2D8635E3DD5F}">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17FEE801-DBF0-454F-ACB8-6A9C3291DB69}" type="presOf" srcId="{F17BEB75-8B5D-4DF3-BAD2-7858046F08F9}" destId="{CD66AAD5-A74B-4989-8AD5-348B79FA87C7}" srcOrd="0" destOrd="4" presId="urn:microsoft.com/office/officeart/2005/8/layout/hList1"/>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A644880B-579E-4CF0-BE62-25F57269182D}" type="presOf" srcId="{777AE668-A3FF-421B-AA60-91430B833B72}" destId="{F9540AD5-4F34-4720-A853-23023519F2F5}" srcOrd="0" destOrd="4" presId="urn:microsoft.com/office/officeart/2005/8/layout/hList1"/>
    <dgm:cxn modelId="{1A200E0F-F818-47A3-B66D-FE68B8B8A7E2}" type="presOf" srcId="{6B2FFAB6-6807-495B-A4C3-431EC605ABA8}" destId="{569DA3D3-C2E5-4089-A6F0-CF7A0DE5293E}" srcOrd="0" destOrd="7" presId="urn:microsoft.com/office/officeart/2005/8/layout/hList1"/>
    <dgm:cxn modelId="{1CEA2714-283E-431F-89CA-7EC5394C4892}" type="presOf" srcId="{C08907B6-F4F6-4E9F-A114-87BF3EF73DB3}" destId="{CD66AAD5-A74B-4989-8AD5-348B79FA87C7}" srcOrd="0" destOrd="5" presId="urn:microsoft.com/office/officeart/2005/8/layout/hList1"/>
    <dgm:cxn modelId="{BA785D16-BA51-4786-B044-CF9D9B2B6FC9}" srcId="{5D730ECF-5E56-4BCC-9295-01AA7310EDA9}" destId="{4062502E-73E8-4324-A7AC-1A9773108A8C}" srcOrd="2" destOrd="0" parTransId="{816C2CA6-B6D7-4C48-887A-EEF7BBA74E45}" sibTransId="{D41C9D69-8D47-43D6-B4CF-06DAA7360DA8}"/>
    <dgm:cxn modelId="{37581F1C-5334-445E-829C-72AF65A4BDB2}" type="presOf" srcId="{AA0CC1A4-89B3-4AA2-AE39-4C1399639CA2}" destId="{6D51457A-C3C5-41AF-B616-CDB4705EBFBD}" srcOrd="0" destOrd="0" presId="urn:microsoft.com/office/officeart/2005/8/layout/hList1"/>
    <dgm:cxn modelId="{7FD1141E-CD16-43FE-B058-D8C42D33F73F}" type="presOf" srcId="{4E3D64BF-2AD9-45C1-AC04-097E5D037127}" destId="{F9540AD5-4F34-4720-A853-23023519F2F5}" srcOrd="0" destOrd="5" presId="urn:microsoft.com/office/officeart/2005/8/layout/hList1"/>
    <dgm:cxn modelId="{1F997B2F-08A7-4059-93A2-F33CEC7E12D3}" srcId="{639BF8EA-4D33-4B30-911B-6776BADCAC46}" destId="{22D53C49-724B-4B83-90DC-79ABA8121C0C}" srcOrd="6" destOrd="0" parTransId="{2567B733-2D9B-40E5-8CDA-F42D2E447855}" sibTransId="{18F30784-4D71-47AA-B92A-29B6CA549629}"/>
    <dgm:cxn modelId="{FE790C34-7399-41CF-8718-C9673CFBFD75}" type="presOf" srcId="{3FF34A44-49F2-4761-8B3C-706C18349373}" destId="{FE6D297C-C9E0-4A7D-A12A-BA53DEE78AEC}" srcOrd="0" destOrd="6" presId="urn:microsoft.com/office/officeart/2005/8/layout/hList1"/>
    <dgm:cxn modelId="{A4F2B443-5389-4899-B10B-CF7D03420B88}" srcId="{3F8F7C63-6D9D-4496-99F3-13DF66B8EAD6}" destId="{7F57E202-16DB-48EF-AA61-5EE4E0F12D18}" srcOrd="6" destOrd="0" parTransId="{16CBFB77-215D-4C4C-9B4F-B3F4F6CE158D}" sibTransId="{273D1426-0995-4464-8A6E-C445AD18582F}"/>
    <dgm:cxn modelId="{9CF1AE44-C1BE-47A9-B15D-C44E7248BBC9}" srcId="{639BF8EA-4D33-4B30-911B-6776BADCAC46}" destId="{C81EB984-23B7-442F-A891-2AEE32760477}" srcOrd="4" destOrd="0" parTransId="{C5A2633B-610C-464A-A3C9-30CE6E9F6AE7}" sibTransId="{0BCC8B92-D16C-4EBD-91EA-322878E79335}"/>
    <dgm:cxn modelId="{9D81BF66-3661-47D0-96ED-DF8D298B5A8F}" srcId="{5D730ECF-5E56-4BCC-9295-01AA7310EDA9}" destId="{F17BEB75-8B5D-4DF3-BAD2-7858046F08F9}" srcOrd="3" destOrd="0" parTransId="{2D7B33D9-E84F-4694-BCB9-CC9B02BA603C}" sibTransId="{00EFD0E1-9201-4CB3-A5CF-B939FCA68856}"/>
    <dgm:cxn modelId="{F37D8A48-094D-4291-8663-3219EE933036}" type="presOf" srcId="{630C8C32-A979-40C7-BDD7-71A76577670D}" destId="{F9540AD5-4F34-4720-A853-23023519F2F5}" srcOrd="0" destOrd="0" presId="urn:microsoft.com/office/officeart/2005/8/layout/hList1"/>
    <dgm:cxn modelId="{327A9948-452C-4620-B759-E9F43942F372}" type="presOf" srcId="{302D37E3-A5D4-40CB-BAA5-13200B6B9D4C}" destId="{569DA3D3-C2E5-4089-A6F0-CF7A0DE5293E}" srcOrd="0" destOrd="1" presId="urn:microsoft.com/office/officeart/2005/8/layout/hList1"/>
    <dgm:cxn modelId="{9A6DA869-1412-4943-B4A2-AB5DCED672F7}" srcId="{639BF8EA-4D33-4B30-911B-6776BADCAC46}" destId="{3FACC810-504C-4984-865C-1306BCF49691}" srcOrd="3" destOrd="0" parTransId="{DE0DC09F-3045-4FE7-97C4-7FB14D1B8E8C}" sibTransId="{D795B2B7-8A5C-42DD-95A2-72B8F801F1C9}"/>
    <dgm:cxn modelId="{BD0CE669-535C-403F-9B41-12DCED00D983}" type="presOf" srcId="{3FACC810-504C-4984-865C-1306BCF49691}" destId="{569DA3D3-C2E5-4089-A6F0-CF7A0DE5293E}" srcOrd="0" destOrd="3" presId="urn:microsoft.com/office/officeart/2005/8/layout/hList1"/>
    <dgm:cxn modelId="{FCE3156D-4A67-4B00-ACB1-8EF1C3555039}" type="presOf" srcId="{4062502E-73E8-4324-A7AC-1A9773108A8C}" destId="{CD66AAD5-A74B-4989-8AD5-348B79FA87C7}"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5477EC73-B97E-4DBF-A32C-22FCA44D843F}" srcId="{AA0CC1A4-89B3-4AA2-AE39-4C1399639CA2}" destId="{E074BB29-BBE6-43FD-8E75-BB166CAB2696}" srcOrd="2" destOrd="0" parTransId="{1BD919C0-148D-47C8-831D-C5F079633276}" sibTransId="{EE4C5782-1ACF-4729-93B3-40580EDB7089}"/>
    <dgm:cxn modelId="{21295074-A0F9-420B-A47C-9A3D0F9247AC}" type="presOf" srcId="{5D730ECF-5E56-4BCC-9295-01AA7310EDA9}" destId="{A15940E0-E524-4386-893B-E5C857ACD0DE}" srcOrd="0" destOrd="0" presId="urn:microsoft.com/office/officeart/2005/8/layout/hList1"/>
    <dgm:cxn modelId="{92692B59-E205-42FA-B53E-48210FE905E6}" type="presOf" srcId="{B76E5240-9127-4202-B4B6-880EBDC0BE5D}" destId="{CD66AAD5-A74B-4989-8AD5-348B79FA87C7}" srcOrd="0" destOrd="1"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03ECA186-A6AB-45FE-8441-8DA1A6548179}" type="presOf" srcId="{9B013DFF-1E80-4216-9B3F-611E64EEA6D2}" destId="{569DA3D3-C2E5-4089-A6F0-CF7A0DE5293E}" srcOrd="0" destOrd="5" presId="urn:microsoft.com/office/officeart/2005/8/layout/hList1"/>
    <dgm:cxn modelId="{3790F588-BD57-4CCE-B91D-33379F88B9D6}" type="presOf" srcId="{F44527D1-3623-4718-A5C7-590A95354660}" destId="{CD66AAD5-A74B-4989-8AD5-348B79FA87C7}" srcOrd="0" destOrd="0" presId="urn:microsoft.com/office/officeart/2005/8/layout/hList1"/>
    <dgm:cxn modelId="{20A37F8A-3D18-468D-9A8D-BB5DD6F8EB68}" srcId="{3F8F7C63-6D9D-4496-99F3-13DF66B8EAD6}" destId="{777AE668-A3FF-421B-AA60-91430B833B72}" srcOrd="4" destOrd="0" parTransId="{C5035A71-CE2A-4132-8D22-291133620881}" sibTransId="{80E45B46-58A5-4AA8-A811-35666F3DB650}"/>
    <dgm:cxn modelId="{85894D8B-0C47-4ACF-B7B5-AD7E0F237546}" srcId="{639BF8EA-4D33-4B30-911B-6776BADCAC46}" destId="{302D37E3-A5D4-40CB-BAA5-13200B6B9D4C}" srcOrd="1" destOrd="0" parTransId="{68A20770-5B82-4864-BA08-523E3B3FCFE0}" sibTransId="{435BA6CF-AB6F-4DB8-AAE1-9960E24ACAEE}"/>
    <dgm:cxn modelId="{E7E4A48F-E7A5-4BDA-8044-A9FC9984022D}" srcId="{AA0CC1A4-89B3-4AA2-AE39-4C1399639CA2}" destId="{D1FF4B9D-A93E-49FC-9EC0-CFC79A25C87A}" srcOrd="4" destOrd="0" parTransId="{893E13DD-96E8-4893-8788-818DC397738B}" sibTransId="{FB5367E8-B1B9-4969-968B-14810775542D}"/>
    <dgm:cxn modelId="{1BA4D992-3D20-447B-9181-1A258C493AAB}" type="presOf" srcId="{7F57E202-16DB-48EF-AA61-5EE4E0F12D18}" destId="{F9540AD5-4F34-4720-A853-23023519F2F5}" srcOrd="0" destOrd="6"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8087E398-DA5C-498C-8A5B-B2713AD266BE}" srcId="{5D730ECF-5E56-4BCC-9295-01AA7310EDA9}" destId="{B76E5240-9127-4202-B4B6-880EBDC0BE5D}" srcOrd="1" destOrd="0" parTransId="{3C3C3E7C-DC0A-4334-8A57-924BAA5C8111}" sibTransId="{9A2BF3C6-C764-40A8-8F22-EE9345CDA652}"/>
    <dgm:cxn modelId="{E9047D9B-EAAD-461E-A038-34D231E1EA94}" srcId="{AA0CC1A4-89B3-4AA2-AE39-4C1399639CA2}" destId="{56FF165D-4EE6-47F7-B585-BA258EE1956E}" srcOrd="7" destOrd="0" parTransId="{E7FA3762-1EEE-421B-AF2E-E8FC468373E8}" sibTransId="{1DBDFFA1-635A-4BD0-AD79-4ACCD2108BB5}"/>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D1018BA4-D551-4AF8-AE83-3A349CE9146F}" type="presOf" srcId="{639BF8EA-4D33-4B30-911B-6776BADCAC46}" destId="{79AA2380-6C09-4C3E-A320-87D02EF11B92}" srcOrd="0" destOrd="0" presId="urn:microsoft.com/office/officeart/2005/8/layout/hList1"/>
    <dgm:cxn modelId="{2D5398A5-35D5-48BB-8D38-D449AFE556E9}" type="presOf" srcId="{22D53C49-724B-4B83-90DC-79ABA8121C0C}" destId="{569DA3D3-C2E5-4089-A6F0-CF7A0DE5293E}" srcOrd="0" destOrd="6" presId="urn:microsoft.com/office/officeart/2005/8/layout/hList1"/>
    <dgm:cxn modelId="{5BBD34A7-279B-474C-B3D4-8A6EC7E2E77C}" srcId="{639BF8EA-4D33-4B30-911B-6776BADCAC46}" destId="{B3C8BECF-B8AB-490A-A92F-3EDD86B284EA}" srcOrd="2" destOrd="0" parTransId="{8BA0BCA8-8254-4313-AC80-D429F9536B2E}" sibTransId="{9F84ECDD-E797-4866-A905-9121135ACE49}"/>
    <dgm:cxn modelId="{16E846A7-E950-45B9-BAAC-0FDE572734BB}" srcId="{AA0CC1A4-89B3-4AA2-AE39-4C1399639CA2}" destId="{5DA3169F-0ED9-4D3F-A9A4-A28F74F508BA}" srcOrd="1" destOrd="0" parTransId="{EC5A99B9-164C-48A3-B089-5384823D72AD}" sibTransId="{1040AC97-3D85-42FF-877E-CF1F54C3AD71}"/>
    <dgm:cxn modelId="{188FEAA7-E230-473F-8A81-7396D4537317}" type="presOf" srcId="{C81EB984-23B7-442F-A891-2AEE32760477}" destId="{569DA3D3-C2E5-4089-A6F0-CF7A0DE5293E}"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308FD3B2-16DE-4C7D-866D-F8B8AF954809}" srcId="{4062502E-73E8-4324-A7AC-1A9773108A8C}" destId="{465BEE15-71A8-424E-B5D8-1D9D9FC35CD0}" srcOrd="0" destOrd="0" parTransId="{09FC7E24-1202-44C7-9E5E-2BE18D247AB4}" sibTransId="{31C99780-C33E-4A30-81DB-BC359D4E2788}"/>
    <dgm:cxn modelId="{5579CBB5-8891-4FBE-92D3-9C17178C4EBA}" srcId="{AA0CC1A4-89B3-4AA2-AE39-4C1399639CA2}" destId="{FF7479FA-D3DE-42F8-A37E-4C7A90DEED1E}" srcOrd="3" destOrd="0" parTransId="{2024654F-E7D8-4A6D-929C-24A8AEE6E968}" sibTransId="{F3288068-09C5-4DDA-ACD4-9AEC4694009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388348CC-FC63-4E73-A6F7-0711E132B452}" type="presOf" srcId="{E074BB29-BBE6-43FD-8E75-BB166CAB2696}" destId="{FE6D297C-C9E0-4A7D-A12A-BA53DEE78AEC}" srcOrd="0" destOrd="2" presId="urn:microsoft.com/office/officeart/2005/8/layout/hList1"/>
    <dgm:cxn modelId="{9D10CDCD-FF5B-4932-91D8-0817BCEE26FA}" type="presOf" srcId="{56FF165D-4EE6-47F7-B585-BA258EE1956E}" destId="{FE6D297C-C9E0-4A7D-A12A-BA53DEE78AEC}" srcOrd="0" destOrd="7" presId="urn:microsoft.com/office/officeart/2005/8/layout/hList1"/>
    <dgm:cxn modelId="{13E8BCCF-157F-4EF3-8BAA-37CD5ABCB846}" type="presOf" srcId="{D1FF4B9D-A93E-49FC-9EC0-CFC79A25C87A}" destId="{FE6D297C-C9E0-4A7D-A12A-BA53DEE78AEC}" srcOrd="0" destOrd="4" presId="urn:microsoft.com/office/officeart/2005/8/layout/hList1"/>
    <dgm:cxn modelId="{D4F09DD2-D7DC-4C0A-B107-20DDDF7554E9}" srcId="{639BF8EA-4D33-4B30-911B-6776BADCAC46}" destId="{8A005F68-872E-4565-97CF-5F934A8F7106}" srcOrd="0" destOrd="0" parTransId="{6458AC6F-FC93-49FE-B39E-B3BD37FC1330}" sibTransId="{88809219-9B02-4029-97B7-029D87354175}"/>
    <dgm:cxn modelId="{7377AED5-B520-4DA0-9B62-F8809F299458}" type="presOf" srcId="{5DA3169F-0ED9-4D3F-A9A4-A28F74F508BA}" destId="{FE6D297C-C9E0-4A7D-A12A-BA53DEE78AEC}" srcOrd="0" destOrd="1" presId="urn:microsoft.com/office/officeart/2005/8/layout/hList1"/>
    <dgm:cxn modelId="{603EFCD5-7FAF-448D-B90B-B0669D7A2CFD}" srcId="{639BF8EA-4D33-4B30-911B-6776BADCAC46}" destId="{9B013DFF-1E80-4216-9B3F-611E64EEA6D2}" srcOrd="5" destOrd="0" parTransId="{AA9E4DCD-BD72-4813-9549-E2E0CF8E5E6F}" sibTransId="{634B935C-CD16-424E-8FF8-8AF1ACB26D60}"/>
    <dgm:cxn modelId="{F71997D7-D52B-491F-B718-CCD90022BC6D}" type="presOf" srcId="{B3C8BECF-B8AB-490A-A92F-3EDD86B284EA}" destId="{569DA3D3-C2E5-4089-A6F0-CF7A0DE5293E}" srcOrd="0" destOrd="2" presId="urn:microsoft.com/office/officeart/2005/8/layout/hList1"/>
    <dgm:cxn modelId="{50161FD8-F589-4F1C-8759-2D8635E3DD5F}" srcId="{639BF8EA-4D33-4B30-911B-6776BADCAC46}" destId="{6B2FFAB6-6807-495B-A4C3-431EC605ABA8}" srcOrd="7" destOrd="0" parTransId="{10807C3F-FABF-41BD-B65B-8E11F28CD61B}" sibTransId="{517731D1-7408-4B9A-B478-62C681AB054F}"/>
    <dgm:cxn modelId="{091251E4-AD66-439E-BEC0-A0C18B3C9505}" srcId="{AA0CC1A4-89B3-4AA2-AE39-4C1399639CA2}" destId="{1F091809-64B7-4EDB-B64B-E91ABBD1972E}" srcOrd="5" destOrd="0" parTransId="{E84E1695-1DEE-4DBE-9AFA-52C976851076}" sibTransId="{183D1BFC-BE5A-451A-BB57-735983241704}"/>
    <dgm:cxn modelId="{28191EE6-95A7-4034-9576-375608FEE2BA}" srcId="{3F8F7C63-6D9D-4496-99F3-13DF66B8EAD6}" destId="{4A547C1D-B2B4-4DC0-9186-F06ADA29D96C}" srcOrd="1" destOrd="0" parTransId="{F4FB9ED1-E83E-49C1-92FA-6655211CE690}" sibTransId="{5B58EB33-10F0-4DE7-8164-D3499FE473A2}"/>
    <dgm:cxn modelId="{516642EB-9EB9-41A4-A2F7-24F931141182}" type="presOf" srcId="{465BEE15-71A8-424E-B5D8-1D9D9FC35CD0}" destId="{CD66AAD5-A74B-4989-8AD5-348B79FA87C7}"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C2F7A3ED-EE26-432F-900A-ACCDE9BCB9FF}" srcId="{5D730ECF-5E56-4BCC-9295-01AA7310EDA9}" destId="{C08907B6-F4F6-4E9F-A114-87BF3EF73DB3}" srcOrd="4" destOrd="0" parTransId="{5DF358E1-6826-4640-B338-EEAE82712288}" sibTransId="{0BB32A38-3545-4719-B85C-E151C3E1FE0F}"/>
    <dgm:cxn modelId="{235AF3F2-4DC6-4ACE-9EC0-844AD822351F}" type="presOf" srcId="{8A005F68-872E-4565-97CF-5F934A8F7106}" destId="{569DA3D3-C2E5-4089-A6F0-CF7A0DE5293E}" srcOrd="0" destOrd="0" presId="urn:microsoft.com/office/officeart/2005/8/layout/hList1"/>
    <dgm:cxn modelId="{859A80F6-6C30-41DA-94B4-28EA67AB63B6}" type="presOf" srcId="{1F091809-64B7-4EDB-B64B-E91ABBD1972E}" destId="{FE6D297C-C9E0-4A7D-A12A-BA53DEE78AEC}" srcOrd="0" destOrd="5" presId="urn:microsoft.com/office/officeart/2005/8/layout/hList1"/>
    <dgm:cxn modelId="{E8DF9DF6-FF12-48DC-93F7-62A9460C794D}" srcId="{AA0CC1A4-89B3-4AA2-AE39-4C1399639CA2}" destId="{3FF34A44-49F2-4761-8B3C-706C18349373}" srcOrd="6" destOrd="0" parTransId="{5E6D0FDF-D479-483B-A503-28B735817019}" sibTransId="{6E531A41-70C0-40F8-8CD1-20C376A35278}"/>
    <dgm:cxn modelId="{970FEFFB-03A1-4920-904C-6FEDE24B2E92}" type="presOf" srcId="{FF7479FA-D3DE-42F8-A37E-4C7A90DEED1E}" destId="{FE6D297C-C9E0-4A7D-A12A-BA53DEE78AEC}" srcOrd="0" destOrd="3" presId="urn:microsoft.com/office/officeart/2005/8/layout/hList1"/>
    <dgm:cxn modelId="{0EE837FC-2AC7-483C-BBEB-085A76A0BAAA}" srcId="{3F8F7C63-6D9D-4496-99F3-13DF66B8EAD6}" destId="{4E3D64BF-2AD9-45C1-AC04-097E5D037127}" srcOrd="5" destOrd="0" parTransId="{9F13A664-2CE7-4547-BE24-B47D59CE4E84}" sibTransId="{CDFA3C01-8856-462D-A67B-92FDA903ED4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30101"/>
          <a:ext cx="2537287" cy="720000"/>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dsp:txBody>
      <dsp:txXfrm>
        <a:off x="4219" y="30101"/>
        <a:ext cx="2537287" cy="720000"/>
      </dsp:txXfrm>
    </dsp:sp>
    <dsp:sp modelId="{F9540AD5-4F34-4720-A853-23023519F2F5}">
      <dsp:nvSpPr>
        <dsp:cNvPr id="0" name=""/>
        <dsp:cNvSpPr/>
      </dsp:nvSpPr>
      <dsp:spPr>
        <a:xfrm>
          <a:off x="4219"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dsp:txBody>
      <dsp:txXfrm>
        <a:off x="4219" y="750101"/>
        <a:ext cx="2537287" cy="3906096"/>
      </dsp:txXfrm>
    </dsp:sp>
    <dsp:sp modelId="{A15940E0-E524-4386-893B-E5C857ACD0DE}">
      <dsp:nvSpPr>
        <dsp:cNvPr id="0" name=""/>
        <dsp:cNvSpPr/>
      </dsp:nvSpPr>
      <dsp:spPr>
        <a:xfrm>
          <a:off x="2896726" y="30101"/>
          <a:ext cx="2537287" cy="72000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dsp:txBody>
      <dsp:txXfrm>
        <a:off x="2896726" y="30101"/>
        <a:ext cx="2537287" cy="720000"/>
      </dsp:txXfrm>
    </dsp:sp>
    <dsp:sp modelId="{CD66AAD5-A74B-4989-8AD5-348B79FA87C7}">
      <dsp:nvSpPr>
        <dsp:cNvPr id="0" name=""/>
        <dsp:cNvSpPr/>
      </dsp:nvSpPr>
      <dsp:spPr>
        <a:xfrm>
          <a:off x="2896726"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sp:txBody>
      <dsp:txXfrm>
        <a:off x="2896726" y="750101"/>
        <a:ext cx="2537287" cy="3906096"/>
      </dsp:txXfrm>
    </dsp:sp>
    <dsp:sp modelId="{6D51457A-C3C5-41AF-B616-CDB4705EBFBD}">
      <dsp:nvSpPr>
        <dsp:cNvPr id="0" name=""/>
        <dsp:cNvSpPr/>
      </dsp:nvSpPr>
      <dsp:spPr>
        <a:xfrm>
          <a:off x="5789234" y="30101"/>
          <a:ext cx="2537287" cy="72000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dsp:txBody>
      <dsp:txXfrm>
        <a:off x="5789234" y="30101"/>
        <a:ext cx="2537287" cy="720000"/>
      </dsp:txXfrm>
    </dsp:sp>
    <dsp:sp modelId="{FE6D297C-C9E0-4A7D-A12A-BA53DEE78AEC}">
      <dsp:nvSpPr>
        <dsp:cNvPr id="0" name=""/>
        <dsp:cNvSpPr/>
      </dsp:nvSpPr>
      <dsp:spPr>
        <a:xfrm>
          <a:off x="5789234"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dsp:txBody>
      <dsp:txXfrm>
        <a:off x="5789234" y="750101"/>
        <a:ext cx="2537287" cy="3906096"/>
      </dsp:txXfrm>
    </dsp:sp>
    <dsp:sp modelId="{79AA2380-6C09-4C3E-A320-87D02EF11B92}">
      <dsp:nvSpPr>
        <dsp:cNvPr id="0" name=""/>
        <dsp:cNvSpPr/>
      </dsp:nvSpPr>
      <dsp:spPr>
        <a:xfrm>
          <a:off x="8681741" y="30101"/>
          <a:ext cx="2537287" cy="72000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dsp:txBody>
      <dsp:txXfrm>
        <a:off x="8681741" y="30101"/>
        <a:ext cx="2537287" cy="720000"/>
      </dsp:txXfrm>
    </dsp:sp>
    <dsp:sp modelId="{569DA3D3-C2E5-4089-A6F0-CF7A0DE5293E}">
      <dsp:nvSpPr>
        <dsp:cNvPr id="0" name=""/>
        <dsp:cNvSpPr/>
      </dsp:nvSpPr>
      <dsp:spPr>
        <a:xfrm>
          <a:off x="8681741" y="750101"/>
          <a:ext cx="2537287" cy="3906096"/>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dsp:txBody>
      <dsp:txXfrm>
        <a:off x="8681741" y="750101"/>
        <a:ext cx="2537287" cy="3906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a:t>
            </a:r>
            <a:r>
              <a:rPr lang="en-US" sz="1200" b="0" kern="1200" dirty="0">
                <a:solidFill>
                  <a:schemeClr val="tx1"/>
                </a:solidFill>
                <a:latin typeface="+mn-lt"/>
                <a:ea typeface="+mn-ea"/>
                <a:cs typeface="+mn-cs"/>
              </a:rPr>
              <a:t>oft </a:t>
            </a:r>
            <a:r>
              <a:rPr lang="en-US" sz="1200" b="0" dirty="0">
                <a:solidFill>
                  <a:srgbClr val="124548"/>
                </a:solidFill>
              </a:rPr>
              <a:t>Power Automate Empowerment</a:t>
            </a:r>
            <a:endParaRPr lang="en-GB" b="0"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805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42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524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771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982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0E9881-53F1-467E-ADEE-8E138C386D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31543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12:55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5/10/2020 12:55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856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66</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535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12:55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949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80</a:t>
            </a:fld>
            <a:endParaRPr lang="en-US"/>
          </a:p>
        </p:txBody>
      </p:sp>
    </p:spTree>
    <p:extLst>
      <p:ext uri="{BB962C8B-B14F-4D97-AF65-F5344CB8AC3E}">
        <p14:creationId xmlns:p14="http://schemas.microsoft.com/office/powerpoint/2010/main" val="3982121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81</a:t>
            </a:fld>
            <a:endParaRPr lang="en-US"/>
          </a:p>
        </p:txBody>
      </p:sp>
    </p:spTree>
    <p:extLst>
      <p:ext uri="{BB962C8B-B14F-4D97-AF65-F5344CB8AC3E}">
        <p14:creationId xmlns:p14="http://schemas.microsoft.com/office/powerpoint/2010/main" val="3609595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83</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8</a:t>
            </a:fld>
            <a:endParaRPr lang="en-GB"/>
          </a:p>
        </p:txBody>
      </p:sp>
    </p:spTree>
    <p:extLst>
      <p:ext uri="{BB962C8B-B14F-4D97-AF65-F5344CB8AC3E}">
        <p14:creationId xmlns:p14="http://schemas.microsoft.com/office/powerpoint/2010/main" val="26398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9</a:t>
            </a:fld>
            <a:endParaRPr lang="en-GB"/>
          </a:p>
        </p:txBody>
      </p:sp>
    </p:spTree>
    <p:extLst>
      <p:ext uri="{BB962C8B-B14F-4D97-AF65-F5344CB8AC3E}">
        <p14:creationId xmlns:p14="http://schemas.microsoft.com/office/powerpoint/2010/main" val="246582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10</a:t>
            </a:fld>
            <a:endParaRPr lang="en-GB"/>
          </a:p>
        </p:txBody>
      </p:sp>
    </p:spTree>
    <p:extLst>
      <p:ext uri="{BB962C8B-B14F-4D97-AF65-F5344CB8AC3E}">
        <p14:creationId xmlns:p14="http://schemas.microsoft.com/office/powerpoint/2010/main" val="312040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11</a:t>
            </a:fld>
            <a:endParaRPr lang="en-GB"/>
          </a:p>
        </p:txBody>
      </p:sp>
    </p:spTree>
    <p:extLst>
      <p:ext uri="{BB962C8B-B14F-4D97-AF65-F5344CB8AC3E}">
        <p14:creationId xmlns:p14="http://schemas.microsoft.com/office/powerpoint/2010/main" val="334440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0.xml"/><Relationship Id="rId4" Type="http://schemas.openxmlformats.org/officeDocument/2006/relationships/image" Target="../media/image48.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4.xml"/><Relationship Id="rId4" Type="http://schemas.openxmlformats.org/officeDocument/2006/relationships/image" Target="../media/image33.jp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29629930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8470546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7640685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021742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0150196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10789570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350166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4991795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760204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41090628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5128602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453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20370948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338497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35670456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1689568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120279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6480149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7936400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723264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8639613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24144425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00375242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878034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760397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994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99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47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4895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644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689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510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063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148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205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0919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72754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56661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76556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789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02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9501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6197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1076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2876902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128059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72960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683859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74534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293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148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84434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429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059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572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0795828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970986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7131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2587115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886474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72001871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19594017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0306761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8677795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24884126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544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97229511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77507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0515694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42144990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659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86060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585183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4082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11844445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42337840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159722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290185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333811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92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125961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118796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7386388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7581566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327459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17615580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9643197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160572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6916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18162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976044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886660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7255265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9782684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82651319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1472606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1286425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31582718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259760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665534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69240347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8490122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64603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363468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768389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464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58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922452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044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58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255106423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141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982341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5/10/2020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0910911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490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90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6969850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0.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9.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image" Target="../media/image16.emf"/><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image" Target="../media/image16.emf"/><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theme" Target="../theme/theme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6.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image" Target="../media/image16.emf"/><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image" Target="../media/image46.png"/><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theme" Target="../theme/theme8.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theme" Target="../theme/theme9.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59" r:id="rId15"/>
    <p:sldLayoutId id="2147483789" r:id="rId16"/>
    <p:sldLayoutId id="2147483790" r:id="rId17"/>
    <p:sldLayoutId id="2147483791" r:id="rId18"/>
    <p:sldLayoutId id="2147483792" r:id="rId19"/>
    <p:sldLayoutId id="214748379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10-05-2020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2731486791"/>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87"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 id="2147483788"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5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83662059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9016131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058122081"/>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5733608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2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notesSlide" Target="../notesSlides/notesSlide12.xml"/><Relationship Id="rId7" Type="http://schemas.openxmlformats.org/officeDocument/2006/relationships/image" Target="../media/image82.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18" Type="http://schemas.openxmlformats.org/officeDocument/2006/relationships/hyperlink" Target="https://github.com/jenkinsns" TargetMode="Externa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hyperlink" Target="https://www.linkedin.com/in/jenkinsns/" TargetMode="External"/><Relationship Id="rId17" Type="http://schemas.openxmlformats.org/officeDocument/2006/relationships/image" Target="../media/image61.png"/><Relationship Id="rId2" Type="http://schemas.openxmlformats.org/officeDocument/2006/relationships/image" Target="../media/image5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jpg"/><Relationship Id="rId5" Type="http://schemas.openxmlformats.org/officeDocument/2006/relationships/image" Target="../media/image53.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hyperlink" Target="https://www.facebook.com/spfxinfo/" TargetMode="External"/><Relationship Id="rId4" Type="http://schemas.openxmlformats.org/officeDocument/2006/relationships/image" Target="../media/image5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microsoft.com/office/2007/relationships/hdphoto" Target="../media/hdphoto4.wdp"/><Relationship Id="rId26" Type="http://schemas.openxmlformats.org/officeDocument/2006/relationships/image" Target="../media/image118.png"/><Relationship Id="rId3" Type="http://schemas.openxmlformats.org/officeDocument/2006/relationships/image" Target="../media/image98.png"/><Relationship Id="rId21" Type="http://schemas.openxmlformats.org/officeDocument/2006/relationships/image" Target="../media/image114.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1.png"/><Relationship Id="rId25" Type="http://schemas.openxmlformats.org/officeDocument/2006/relationships/image" Target="../media/image117.png"/><Relationship Id="rId2" Type="http://schemas.openxmlformats.org/officeDocument/2006/relationships/notesSlide" Target="../notesSlides/notesSlide23.xml"/><Relationship Id="rId16" Type="http://schemas.openxmlformats.org/officeDocument/2006/relationships/image" Target="../media/image110.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39.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6.png"/><Relationship Id="rId5" Type="http://schemas.openxmlformats.org/officeDocument/2006/relationships/image" Target="../media/image100.png"/><Relationship Id="rId15" Type="http://schemas.openxmlformats.org/officeDocument/2006/relationships/image" Target="../media/image109.png"/><Relationship Id="rId23" Type="http://schemas.microsoft.com/office/2007/relationships/hdphoto" Target="../media/hdphoto5.wdp"/><Relationship Id="rId28" Type="http://schemas.openxmlformats.org/officeDocument/2006/relationships/image" Target="../media/image120.svg"/><Relationship Id="rId10" Type="http://schemas.openxmlformats.org/officeDocument/2006/relationships/image" Target="../media/image105.png"/><Relationship Id="rId19" Type="http://schemas.openxmlformats.org/officeDocument/2006/relationships/image" Target="../media/image112.png"/><Relationship Id="rId4" Type="http://schemas.openxmlformats.org/officeDocument/2006/relationships/image" Target="../media/image99.png"/><Relationship Id="rId9" Type="http://schemas.openxmlformats.org/officeDocument/2006/relationships/image" Target="../media/image104.png"/><Relationship Id="rId14" Type="http://schemas.microsoft.com/office/2007/relationships/hdphoto" Target="../media/hdphoto3.wdp"/><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3" Type="http://schemas.openxmlformats.org/officeDocument/2006/relationships/image" Target="../media/image123.png"/><Relationship Id="rId21" Type="http://schemas.openxmlformats.org/officeDocument/2006/relationships/image" Target="../media/image141.png"/><Relationship Id="rId34" Type="http://schemas.openxmlformats.org/officeDocument/2006/relationships/image" Target="../media/image154.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3.png"/><Relationship Id="rId2" Type="http://schemas.openxmlformats.org/officeDocument/2006/relationships/notesSlide" Target="../notesSlides/notesSlide24.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png"/><Relationship Id="rId1" Type="http://schemas.openxmlformats.org/officeDocument/2006/relationships/slideLayout" Target="../slideLayouts/slideLayout43.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pn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10" Type="http://schemas.openxmlformats.org/officeDocument/2006/relationships/image" Target="../media/image130.pn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7.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164.gif"/><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3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svg"/><Relationship Id="rId4" Type="http://schemas.openxmlformats.org/officeDocument/2006/relationships/image" Target="../media/image167.png"/><Relationship Id="rId9" Type="http://schemas.openxmlformats.org/officeDocument/2006/relationships/image" Target="../media/image172.png"/></Relationships>
</file>

<file path=ppt/slides/_rels/slide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46.xml"/><Relationship Id="rId5" Type="http://schemas.openxmlformats.org/officeDocument/2006/relationships/image" Target="../media/image178.png"/><Relationship Id="rId4" Type="http://schemas.openxmlformats.org/officeDocument/2006/relationships/image" Target="../media/image177.png"/></Relationships>
</file>

<file path=ppt/slides/_rels/slide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3.xml"/><Relationship Id="rId5" Type="http://schemas.openxmlformats.org/officeDocument/2006/relationships/image" Target="../media/image181.png"/><Relationship Id="rId4" Type="http://schemas.openxmlformats.org/officeDocument/2006/relationships/hyperlink" Target="https://powerapps.microsoft.com/en-us/tutorials/connections-lis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47.xml"/><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jpg"/><Relationship Id="rId7" Type="http://schemas.openxmlformats.org/officeDocument/2006/relationships/image" Target="../media/image192.png"/><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image" Target="../media/image195.png"/></Relationships>
</file>

<file path=ppt/slides/_rels/slide5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3.xml"/><Relationship Id="rId1" Type="http://schemas.openxmlformats.org/officeDocument/2006/relationships/slideLayout" Target="../slideLayouts/slideLayout47.xml"/><Relationship Id="rId4" Type="http://schemas.openxmlformats.org/officeDocument/2006/relationships/image" Target="../media/image198.png"/></Relationships>
</file>

<file path=ppt/slides/_rels/slide5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image" Target="../media/image200.png"/><Relationship Id="rId16" Type="http://schemas.openxmlformats.org/officeDocument/2006/relationships/image" Target="../media/image214.png"/><Relationship Id="rId1" Type="http://schemas.openxmlformats.org/officeDocument/2006/relationships/slideLayout" Target="../slideLayouts/slideLayout195.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jpg"/><Relationship Id="rId1" Type="http://schemas.openxmlformats.org/officeDocument/2006/relationships/slideLayout" Target="../slideLayouts/slideLayout192.xml"/><Relationship Id="rId4" Type="http://schemas.openxmlformats.org/officeDocument/2006/relationships/hyperlink" Target="https://flow.microsoft.com/"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97.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197.xml"/><Relationship Id="rId1" Type="http://schemas.openxmlformats.org/officeDocument/2006/relationships/themeOverride" Target="../theme/themeOverride2.xml"/><Relationship Id="rId4" Type="http://schemas.openxmlformats.org/officeDocument/2006/relationships/image" Target="../media/image221.png"/></Relationships>
</file>

<file path=ppt/slides/_rels/slide61.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7.xml"/><Relationship Id="rId1" Type="http://schemas.openxmlformats.org/officeDocument/2006/relationships/tags" Target="../tags/tag3.xml"/><Relationship Id="rId5" Type="http://schemas.openxmlformats.org/officeDocument/2006/relationships/image" Target="../media/image223.emf"/><Relationship Id="rId4" Type="http://schemas.openxmlformats.org/officeDocument/2006/relationships/image" Target="../media/image74.png"/><Relationship Id="rId9" Type="http://schemas.microsoft.com/office/2018/10/relationships/comments" Target="../comments/modernComment_7BBF5833_E855211E.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1.xml"/></Relationships>
</file>

<file path=ppt/slides/_rels/slide6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8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microsoft.com/office/2018/10/relationships/comments" Target="../comments/modernComment_7BBF582C_7916BD30.xml"/></Relationships>
</file>

<file path=ppt/slides/_rels/slide66.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microsoft.com/office/2018/10/relationships/comments" Target="../comments/modernComment_7BBF56CE_FAE02A9C.xml"/><Relationship Id="rId5" Type="http://schemas.openxmlformats.org/officeDocument/2006/relationships/image" Target="../media/image226.svg"/><Relationship Id="rId4" Type="http://schemas.openxmlformats.org/officeDocument/2006/relationships/image" Target="../media/image22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0.xml"/><Relationship Id="rId1" Type="http://schemas.openxmlformats.org/officeDocument/2006/relationships/tags" Target="../tags/tag4.xml"/><Relationship Id="rId4" Type="http://schemas.openxmlformats.org/officeDocument/2006/relationships/image" Target="../media/image223.emf"/></Relationships>
</file>

<file path=ppt/slides/_rels/slide68.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50.xml"/></Relationships>
</file>

<file path=ppt/slides/_rels/slide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9.xml"/><Relationship Id="rId1" Type="http://schemas.openxmlformats.org/officeDocument/2006/relationships/slideLayout" Target="../slideLayouts/slideLayout150.xml"/><Relationship Id="rId4" Type="http://schemas.microsoft.com/office/2018/10/relationships/comments" Target="../comments/modernComment_7BBF555C_1D4579CB.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0.xml"/><Relationship Id="rId1" Type="http://schemas.openxmlformats.org/officeDocument/2006/relationships/slideLayout" Target="../slideLayouts/slideLayout150.xml"/></Relationships>
</file>

<file path=ppt/slides/_rels/slide7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1.xml"/><Relationship Id="rId1" Type="http://schemas.openxmlformats.org/officeDocument/2006/relationships/slideLayout" Target="../slideLayouts/slideLayout150.xml"/></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150.xml"/></Relationships>
</file>

<file path=ppt/slides/_rels/slide7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3.xml"/><Relationship Id="rId1" Type="http://schemas.openxmlformats.org/officeDocument/2006/relationships/slideLayout" Target="../slideLayouts/slideLayout150.xml"/></Relationships>
</file>

<file path=ppt/slides/_rels/slide74.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4.xml"/><Relationship Id="rId1" Type="http://schemas.openxmlformats.org/officeDocument/2006/relationships/slideLayout" Target="../slideLayouts/slideLayout197.xml"/><Relationship Id="rId4" Type="http://schemas.openxmlformats.org/officeDocument/2006/relationships/image" Target="../media/image2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237.png"/><Relationship Id="rId4" Type="http://schemas.openxmlformats.org/officeDocument/2006/relationships/image" Target="../media/image236.png"/></Relationships>
</file>

<file path=ppt/slides/_rels/slide7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240.png"/><Relationship Id="rId4" Type="http://schemas.openxmlformats.org/officeDocument/2006/relationships/image" Target="../media/image239.jpeg"/></Relationships>
</file>

<file path=ppt/slides/_rels/slide7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24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7.jpeg"/><Relationship Id="rId2" Type="http://schemas.openxmlformats.org/officeDocument/2006/relationships/slideLayout" Target="../slideLayouts/slideLayout126.xml"/><Relationship Id="rId1" Type="http://schemas.openxmlformats.org/officeDocument/2006/relationships/tags" Target="../tags/tag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80.xml.rels><?xml version="1.0" encoding="UTF-8" standalone="yes"?>
<Relationships xmlns="http://schemas.openxmlformats.org/package/2006/relationships"><Relationship Id="rId8" Type="http://schemas.openxmlformats.org/officeDocument/2006/relationships/image" Target="../media/image248.jpeg"/><Relationship Id="rId3" Type="http://schemas.openxmlformats.org/officeDocument/2006/relationships/image" Target="../media/image244.jpg"/><Relationship Id="rId7" Type="http://schemas.openxmlformats.org/officeDocument/2006/relationships/image" Target="../media/image247.jpg"/><Relationship Id="rId2" Type="http://schemas.openxmlformats.org/officeDocument/2006/relationships/notesSlide" Target="../notesSlides/notesSlide46.xml"/><Relationship Id="rId1" Type="http://schemas.openxmlformats.org/officeDocument/2006/relationships/slideLayout" Target="../slideLayouts/slideLayout17.xml"/><Relationship Id="rId6" Type="http://schemas.openxmlformats.org/officeDocument/2006/relationships/image" Target="../media/image246.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245.png"/></Relationships>
</file>

<file path=ppt/slides/_rels/slide81.xml.rels><?xml version="1.0" encoding="UTF-8" standalone="yes"?>
<Relationships xmlns="http://schemas.openxmlformats.org/package/2006/relationships"><Relationship Id="rId8" Type="http://schemas.openxmlformats.org/officeDocument/2006/relationships/image" Target="../media/image250.jpeg"/><Relationship Id="rId3" Type="http://schemas.openxmlformats.org/officeDocument/2006/relationships/image" Target="../media/image245.png"/><Relationship Id="rId7" Type="http://schemas.openxmlformats.org/officeDocument/2006/relationships/image" Target="../media/image249.jpe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248.jpeg"/><Relationship Id="rId11" Type="http://schemas.openxmlformats.org/officeDocument/2006/relationships/image" Target="../media/image253.jpeg"/><Relationship Id="rId5" Type="http://schemas.openxmlformats.org/officeDocument/2006/relationships/image" Target="../media/image246.emf"/><Relationship Id="rId10" Type="http://schemas.openxmlformats.org/officeDocument/2006/relationships/image" Target="../media/image252.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251.jpeg"/></Relationships>
</file>

<file path=ppt/slides/_rels/slide8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16.xml"/><Relationship Id="rId4" Type="http://schemas.openxmlformats.org/officeDocument/2006/relationships/image" Target="../media/image255.jpeg"/></Relationships>
</file>

<file path=ppt/slides/_rels/slide8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18" Type="http://schemas.openxmlformats.org/officeDocument/2006/relationships/hyperlink" Target="https://github.com/jenkinsns" TargetMode="Externa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hyperlink" Target="https://www.linkedin.com/in/jenkinsns/" TargetMode="External"/><Relationship Id="rId17" Type="http://schemas.openxmlformats.org/officeDocument/2006/relationships/image" Target="../media/image61.png"/><Relationship Id="rId2" Type="http://schemas.openxmlformats.org/officeDocument/2006/relationships/image" Target="../media/image5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jpg"/><Relationship Id="rId5" Type="http://schemas.openxmlformats.org/officeDocument/2006/relationships/image" Target="../media/image53.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hyperlink" Target="https://www.facebook.com/spfxinfo/" TargetMode="External"/><Relationship Id="rId4" Type="http://schemas.openxmlformats.org/officeDocument/2006/relationships/image" Target="../media/image5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6.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GROWTH</a:t>
            </a:r>
            <a:endParaRPr lang="en-GB" sz="3600" b="1" dirty="0">
              <a:solidFill>
                <a:srgbClr val="CCCCFF"/>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INNOVATION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CONSOLIDATION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CITIZEN PAINS</a:t>
            </a:r>
            <a:endParaRPr lang="en-GB" sz="3600" b="1" dirty="0">
              <a:solidFill>
                <a:srgbClr val="CCCCFF"/>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algn="ctr"/>
            <a:r>
              <a:rPr lang="en-US" sz="3600" b="1" dirty="0">
                <a:solidFill>
                  <a:srgbClr val="CCCCFF"/>
                </a:solidFill>
                <a:latin typeface="Segoe UI" panose="020B0502040204020203" pitchFamily="34" charset="0"/>
                <a:cs typeface="Segoe UI" panose="020B0502040204020203" pitchFamily="34" charset="0"/>
              </a:rPr>
              <a:t>ACCESSIBILITY</a:t>
            </a:r>
            <a:endParaRPr lang="en-GB" sz="3600" b="1" dirty="0">
              <a:solidFill>
                <a:srgbClr val="CCCCFF"/>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EFFICACY</a:t>
            </a:r>
            <a:endParaRPr lang="en-GB" sz="3600" b="1" dirty="0">
              <a:solidFill>
                <a:srgbClr val="CCCC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extLst>
              <p:ext uri="{D42A27DB-BD31-4B8C-83A1-F6EECF244321}">
                <p14:modId xmlns:p14="http://schemas.microsoft.com/office/powerpoint/2010/main" val="1090555270"/>
              </p:ext>
            </p:extLst>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Innovation platform</a:t>
            </a:r>
            <a:r>
              <a:rPr lang="en-US" sz="1300" dirty="0">
                <a:latin typeface="Segoe UI" panose="020B0502040204020203" pitchFamily="34" charset="0"/>
                <a:cs typeface="Segoe UI" panose="020B0502040204020203" pitchFamily="34" charset="0"/>
              </a:rPr>
              <a:t> – justify once, unlimited innovations forever</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Easy first step to your digital transformation journey</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Breeds unique &amp; </a:t>
            </a:r>
            <a:r>
              <a:rPr lang="en-US" sz="1300" b="1" dirty="0">
                <a:solidFill>
                  <a:srgbClr val="0070C0"/>
                </a:solidFill>
                <a:latin typeface="Segoe UI" panose="020B0502040204020203" pitchFamily="34" charset="0"/>
                <a:cs typeface="Segoe UI" panose="020B0502040204020203" pitchFamily="34" charset="0"/>
              </a:rPr>
              <a:t>inclusive IT and Business innovation culture </a:t>
            </a:r>
            <a:r>
              <a:rPr lang="en-US" sz="1300" dirty="0">
                <a:latin typeface="Segoe UI" panose="020B0502040204020203" pitchFamily="34" charset="0"/>
                <a:cs typeface="Segoe UI" panose="020B0502040204020203" pitchFamily="34" charset="0"/>
              </a:rPr>
              <a:t>with citizen development philosophy</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One Microsoft Story – MS understands business of Platforms</a:t>
            </a:r>
          </a:p>
          <a:p>
            <a:pPr marL="285750" indent="-285750">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Company-wide digitized with easy-to-use mobile/IoT enabled applications even for frontline workers</a:t>
            </a:r>
          </a:p>
          <a:p>
            <a:pPr marL="285750" indent="-285750" algn="l">
              <a:buFont typeface="Arial" panose="020B0604020202020204" pitchFamily="34" charset="0"/>
              <a:buChar char="•"/>
            </a:pPr>
            <a:endParaRPr lang="en-US" sz="1300" b="1" dirty="0">
              <a:solidFill>
                <a:srgbClr val="0070C0"/>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Significantly lowered cost of automation, digitization and innovation</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Fuss-less continuous innovations </a:t>
            </a:r>
            <a:r>
              <a:rPr lang="en-US" sz="1300" dirty="0">
                <a:latin typeface="Segoe UI" panose="020B0502040204020203" pitchFamily="34" charset="0"/>
                <a:cs typeface="Segoe UI" panose="020B0502040204020203" pitchFamily="34" charset="0"/>
              </a:rPr>
              <a:t>with citizen development capabilities</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300+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solidFill>
                  <a:srgbClr val="D83B01"/>
                </a:solidFill>
              </a:rPr>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18041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solidFill>
                  <a:srgbClr val="D83B01"/>
                </a:solidFill>
              </a:rPr>
              <a:t>variety of data </a:t>
            </a:r>
            <a:r>
              <a:rPr lang="en-US" i="1" dirty="0"/>
              <a:t>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42012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37922885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a:t>
            </a:r>
            <a:r>
              <a:rPr lang="en-US" i="1" dirty="0">
                <a:solidFill>
                  <a:srgbClr val="D83B01"/>
                </a:solidFill>
              </a:rPr>
              <a:t>business logic</a:t>
            </a:r>
            <a:r>
              <a:rPr lang="en-US" dirty="0">
                <a:solidFill>
                  <a:srgbClr val="D83B01"/>
                </a:solidFill>
              </a:rPr>
              <a:t> </a:t>
            </a:r>
            <a:r>
              <a:rPr lang="en-US" dirty="0"/>
              <a:t>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253526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solidFill>
                  <a:srgbClr val="D83B01"/>
                </a:solidFill>
              </a:rPr>
              <a:t>interconnected</a:t>
            </a:r>
            <a:r>
              <a:rPr lang="en-US" dirty="0">
                <a:solidFill>
                  <a:srgbClr val="D83B01"/>
                </a:solidFill>
              </a:rPr>
              <a:t> </a:t>
            </a:r>
            <a:r>
              <a:rPr lang="en-US" i="1" dirty="0">
                <a:solidFill>
                  <a:srgbClr val="D83B01"/>
                </a:solidFill>
              </a:rPr>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7159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solidFill>
                  <a:srgbClr val="D83B01"/>
                </a:solidFill>
              </a:rPr>
              <a:t>secure and compliant manner</a:t>
            </a:r>
          </a:p>
        </p:txBody>
      </p:sp>
    </p:spTree>
    <p:extLst>
      <p:ext uri="{BB962C8B-B14F-4D97-AF65-F5344CB8AC3E}">
        <p14:creationId xmlns:p14="http://schemas.microsoft.com/office/powerpoint/2010/main" val="15087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3549290" y="-3679973"/>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588263" y="457200"/>
            <a:ext cx="11018520" cy="1107996"/>
          </a:xfrm>
        </p:spPr>
        <p:txBody>
          <a:bodyPr/>
          <a:lstStyle/>
          <a:p>
            <a:r>
              <a:rPr lang="en-US" sz="3600" spc="-50" dirty="0">
                <a:ln w="3175">
                  <a:noFill/>
                </a:ln>
                <a:solidFill>
                  <a:srgbClr val="1A1A1A"/>
                </a:solidFill>
                <a:latin typeface="Segoe UI Semibold"/>
                <a:ea typeface="+mn-ea"/>
                <a:cs typeface="Segoe UI" pitchFamily="34" charset="0"/>
              </a:rPr>
              <a:t>Common Data Service:</a:t>
            </a:r>
            <a:br>
              <a:rPr lang="en-US" sz="3600" spc="-50" dirty="0">
                <a:ln w="3175">
                  <a:noFill/>
                </a:ln>
                <a:solidFill>
                  <a:srgbClr val="1A1A1A"/>
                </a:solidFill>
                <a:latin typeface="Segoe UI Semibold"/>
                <a:ea typeface="+mn-ea"/>
                <a:cs typeface="Segoe UI" pitchFamily="34" charset="0"/>
              </a:rPr>
            </a:br>
            <a:r>
              <a:rPr lang="en-US" sz="3600" spc="-50" dirty="0">
                <a:ln w="3175">
                  <a:noFill/>
                </a:ln>
                <a:solidFill>
                  <a:srgbClr val="1A1A1A"/>
                </a:solidFill>
                <a:latin typeface="Segoe UI Semibold"/>
                <a:ea typeface="+mn-ea"/>
                <a:cs typeface="Segoe UI" pitchFamily="34" charset="0"/>
              </a:rPr>
              <a:t>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and d</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Eventing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Security</a:t>
            </a:r>
          </a:p>
        </p:txBody>
      </p:sp>
    </p:spTree>
    <p:extLst>
      <p:ext uri="{BB962C8B-B14F-4D97-AF65-F5344CB8AC3E}">
        <p14:creationId xmlns:p14="http://schemas.microsoft.com/office/powerpoint/2010/main" val="63361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Apps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5570369" y="3270114"/>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3" name="Rectangle 22">
            <a:extLst>
              <a:ext uri="{FF2B5EF4-FFF2-40B4-BE49-F238E27FC236}">
                <a16:creationId xmlns:a16="http://schemas.microsoft.com/office/drawing/2014/main" id="{2C958E34-0A00-469B-937B-780692FAF040}"/>
              </a:ext>
            </a:extLst>
          </p:cNvPr>
          <p:cNvSpPr/>
          <p:nvPr/>
        </p:nvSpPr>
        <p:spPr bwMode="auto">
          <a:xfrm>
            <a:off x="5819981" y="4570226"/>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spTree>
    <p:extLst>
      <p:ext uri="{BB962C8B-B14F-4D97-AF65-F5344CB8AC3E}">
        <p14:creationId xmlns:p14="http://schemas.microsoft.com/office/powerpoint/2010/main" val="3546741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9"/>
            <a:ext cx="11179629" cy="959052"/>
          </a:xfrm>
          <a:noFill/>
        </p:spPr>
        <p:txBody>
          <a:bodyPr/>
          <a:lstStyle/>
          <a:p>
            <a:pPr algn="l"/>
            <a:r>
              <a:rPr lang="en-US" dirty="0">
                <a:solidFill>
                  <a:srgbClr val="7030A0"/>
                </a:solidFill>
              </a:rPr>
              <a:t>Microsoft PowerApps</a:t>
            </a:r>
            <a:endParaRPr lang="en-GB" dirty="0">
              <a:solidFill>
                <a:srgbClr val="7030A0"/>
              </a:solidFill>
            </a:endParaRPr>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a:xfrm>
            <a:off x="0" y="35294"/>
            <a:ext cx="12192000" cy="1143801"/>
          </a:xfrm>
        </p:spPr>
        <p:txBody>
          <a:bodyPr>
            <a:normAutofit/>
          </a:bodyPr>
          <a:lstStyle/>
          <a:p>
            <a:pPr algn="l"/>
            <a:r>
              <a:rPr lang="en-GB" dirty="0">
                <a:solidFill>
                  <a:srgbClr val="7030A0"/>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a:xfrm>
            <a:off x="-1816" y="0"/>
            <a:ext cx="12193815" cy="1022684"/>
          </a:xfrm>
        </p:spPr>
        <p:txBody>
          <a:bodyPr/>
          <a:lstStyle/>
          <a:p>
            <a:r>
              <a:rPr lang="fi-FI" dirty="0">
                <a:solidFill>
                  <a:srgbClr val="7030A0"/>
                </a:solidFill>
              </a:rPr>
              <a:t>What can I build with PowerApps?</a:t>
            </a:r>
            <a:endParaRPr lang="en-GB" dirty="0">
              <a:solidFill>
                <a:srgbClr val="7030A0"/>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92500" lnSpcReduction="20000"/>
          </a:bodyPr>
          <a:lstStyle/>
          <a:p>
            <a:pPr marL="342900" indent="-342900" algn="l">
              <a:lnSpc>
                <a:spcPct val="120000"/>
              </a:lnSpc>
              <a:buFont typeface="Wingdings" panose="05000000000000000000" pitchFamily="2" charset="2"/>
              <a:buChar char="Ø"/>
            </a:pPr>
            <a:r>
              <a:rPr lang="fi-FI" dirty="0"/>
              <a:t>Apps based on data (SharePoint*, SQL, but also DropBox and Google Drive)</a:t>
            </a:r>
            <a:br>
              <a:rPr lang="fi-FI" dirty="0"/>
            </a:br>
            <a:endParaRPr lang="fi-FI" dirty="0"/>
          </a:p>
          <a:p>
            <a:pPr marL="342900" indent="-342900" algn="l">
              <a:lnSpc>
                <a:spcPct val="120000"/>
              </a:lnSpc>
              <a:buFont typeface="Wingdings" panose="05000000000000000000" pitchFamily="2" charset="2"/>
              <a:buChar char="Ø"/>
            </a:pPr>
            <a:r>
              <a:rPr lang="fi-FI" dirty="0"/>
              <a:t>Onedimensional, form-based apps</a:t>
            </a:r>
            <a:br>
              <a:rPr lang="fi-FI" dirty="0"/>
            </a:br>
            <a:endParaRPr lang="fi-FI" dirty="0"/>
          </a:p>
          <a:p>
            <a:pPr marL="342900" indent="-342900" algn="l">
              <a:lnSpc>
                <a:spcPct val="120000"/>
              </a:lnSpc>
              <a:buFont typeface="Wingdings" panose="05000000000000000000" pitchFamily="2" charset="2"/>
              <a:buChar char="Ø"/>
            </a:pPr>
            <a:r>
              <a:rPr lang="fi-FI" dirty="0"/>
              <a:t>Simple, single-task apps</a:t>
            </a:r>
          </a:p>
          <a:p>
            <a:pPr marL="342900" indent="-342900" algn="l">
              <a:lnSpc>
                <a:spcPct val="120000"/>
              </a:lnSpc>
              <a:buFont typeface="Wingdings" panose="05000000000000000000" pitchFamily="2" charset="2"/>
              <a:buChar char="Ø"/>
            </a:pPr>
            <a:r>
              <a:rPr lang="fi-FI" dirty="0"/>
              <a:t>Microphone, camera, GPS coordinates. Ink and pen support.</a:t>
            </a:r>
            <a:br>
              <a:rPr lang="fi-FI" dirty="0"/>
            </a:br>
            <a:endParaRPr lang="fi-FI" dirty="0"/>
          </a:p>
          <a:p>
            <a:pPr marL="342900" indent="-342900" algn="l">
              <a:lnSpc>
                <a:spcPct val="120000"/>
              </a:lnSpc>
              <a:buFont typeface="Wingdings" panose="05000000000000000000" pitchFamily="2" charset="2"/>
              <a:buChar char="Ø"/>
            </a:pPr>
            <a:r>
              <a:rPr lang="fi-FI" dirty="0"/>
              <a:t>Multiple data sources in one app</a:t>
            </a:r>
          </a:p>
          <a:p>
            <a:pPr marL="342900" indent="-342900" algn="l">
              <a:lnSpc>
                <a:spcPct val="120000"/>
              </a:lnSpc>
              <a:buFont typeface="Wingdings" panose="05000000000000000000" pitchFamily="2" charset="2"/>
              <a:buChar char="Ø"/>
            </a:pP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79281" y="1022684"/>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6C6558E-8FCC-4A8F-BDBD-5A8D1A3CBA44}"/>
              </a:ext>
            </a:extLst>
          </p:cNvPr>
          <p:cNvGraphicFramePr>
            <a:graphicFrameLocks/>
          </p:cNvGraphicFramePr>
          <p:nvPr/>
        </p:nvGraphicFramePr>
        <p:xfrm>
          <a:off x="-155660" y="-1251826"/>
          <a:ext cx="12519937" cy="824902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C030B253-DC69-4B71-BA8D-AAA541C7AFB3}"/>
              </a:ext>
            </a:extLst>
          </p:cNvPr>
          <p:cNvSpPr txBox="1">
            <a:spLocks/>
          </p:cNvSpPr>
          <p:nvPr/>
        </p:nvSpPr>
        <p:spPr>
          <a:xfrm>
            <a:off x="1571489" y="1212147"/>
            <a:ext cx="4524511" cy="32316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3800" dirty="0"/>
              <a:t>86% </a:t>
            </a:r>
            <a:br>
              <a:rPr lang="en-US" sz="13800" dirty="0"/>
            </a:br>
            <a:r>
              <a:rPr lang="en-US" dirty="0"/>
              <a:t>of the Fortune 500 </a:t>
            </a:r>
            <a:br>
              <a:rPr lang="en-US" dirty="0"/>
            </a:br>
            <a:r>
              <a:rPr lang="en-US" dirty="0"/>
              <a:t>are using Power Apps</a:t>
            </a:r>
          </a:p>
        </p:txBody>
      </p:sp>
    </p:spTree>
    <p:extLst>
      <p:ext uri="{BB962C8B-B14F-4D97-AF65-F5344CB8AC3E}">
        <p14:creationId xmlns:p14="http://schemas.microsoft.com/office/powerpoint/2010/main" val="420653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Day1: Empowering everyone with Power Platform</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3A6-B537-4EAA-AD32-84BEF5237FDF}"/>
              </a:ext>
            </a:extLst>
          </p:cNvPr>
          <p:cNvSpPr>
            <a:spLocks noGrp="1"/>
          </p:cNvSpPr>
          <p:nvPr>
            <p:ph type="title"/>
          </p:nvPr>
        </p:nvSpPr>
        <p:spPr>
          <a:xfrm>
            <a:off x="52249" y="84535"/>
            <a:ext cx="11018520" cy="553998"/>
          </a:xfrm>
        </p:spPr>
        <p:txBody>
          <a:bodyPr/>
          <a:lstStyle/>
          <a:p>
            <a:r>
              <a:rPr lang="en-US" dirty="0">
                <a:solidFill>
                  <a:srgbClr val="7030A0"/>
                </a:solidFill>
              </a:rPr>
              <a:t>Why did we go with PowerApps</a:t>
            </a:r>
          </a:p>
        </p:txBody>
      </p:sp>
      <p:sp>
        <p:nvSpPr>
          <p:cNvPr id="3" name="Text Placeholder 2">
            <a:extLst>
              <a:ext uri="{FF2B5EF4-FFF2-40B4-BE49-F238E27FC236}">
                <a16:creationId xmlns:a16="http://schemas.microsoft.com/office/drawing/2014/main" id="{712E3129-CF30-4995-AB40-B11F121D9337}"/>
              </a:ext>
            </a:extLst>
          </p:cNvPr>
          <p:cNvSpPr>
            <a:spLocks noGrp="1"/>
          </p:cNvSpPr>
          <p:nvPr>
            <p:ph type="body" sz="quarter" idx="10"/>
          </p:nvPr>
        </p:nvSpPr>
        <p:spPr>
          <a:xfrm>
            <a:off x="584200" y="1435497"/>
            <a:ext cx="11018520" cy="4805546"/>
          </a:xfrm>
        </p:spPr>
        <p:txBody>
          <a:bodyPr/>
          <a:lstStyle/>
          <a:p>
            <a:pPr algn="just">
              <a:lnSpc>
                <a:spcPct val="150000"/>
              </a:lnSpc>
              <a:buFont typeface="Wingdings" panose="05000000000000000000" pitchFamily="2" charset="2"/>
              <a:buChar char="ü"/>
            </a:pPr>
            <a:r>
              <a:rPr lang="en-US" sz="2000" dirty="0"/>
              <a:t>We needed a digital onboarding experience with a clear path for customers to follow in self-service planning of their Dynamics 365</a:t>
            </a:r>
          </a:p>
          <a:p>
            <a:pPr algn="just">
              <a:lnSpc>
                <a:spcPct val="150000"/>
              </a:lnSpc>
              <a:buFont typeface="Wingdings" panose="05000000000000000000" pitchFamily="2" charset="2"/>
              <a:buChar char="ü"/>
            </a:pPr>
            <a:r>
              <a:rPr lang="en-US" sz="2000" dirty="0"/>
              <a:t>Traditional web portals and custom apps are of course great if you know exactly what that path should look like</a:t>
            </a:r>
          </a:p>
          <a:p>
            <a:pPr algn="just">
              <a:lnSpc>
                <a:spcPct val="150000"/>
              </a:lnSpc>
              <a:buFont typeface="Wingdings" panose="05000000000000000000" pitchFamily="2" charset="2"/>
              <a:buChar char="ü"/>
            </a:pPr>
            <a:r>
              <a:rPr lang="en-US" sz="2000" dirty="0"/>
              <a:t>What we needed the most was the ability to </a:t>
            </a:r>
            <a:r>
              <a:rPr lang="en-US" sz="2000" b="1" dirty="0"/>
              <a:t>experiment </a:t>
            </a:r>
            <a:r>
              <a:rPr lang="en-US" sz="2000" dirty="0"/>
              <a:t>with the elements that should/shouldn’t be included in the onboarding path</a:t>
            </a:r>
          </a:p>
          <a:p>
            <a:pPr algn="just">
              <a:lnSpc>
                <a:spcPct val="150000"/>
              </a:lnSpc>
              <a:buFont typeface="Wingdings" panose="05000000000000000000" pitchFamily="2" charset="2"/>
              <a:buChar char="ü"/>
            </a:pPr>
            <a:r>
              <a:rPr lang="en-US" sz="2000" dirty="0"/>
              <a:t>Low-code/no-code approach of PowerApps canvas apps significantly lowers our need to commit to any specific feature or idea</a:t>
            </a:r>
          </a:p>
          <a:p>
            <a:pPr algn="just">
              <a:lnSpc>
                <a:spcPct val="150000"/>
              </a:lnSpc>
              <a:buFont typeface="Wingdings" panose="05000000000000000000" pitchFamily="2" charset="2"/>
              <a:buChar char="ü"/>
            </a:pPr>
            <a:r>
              <a:rPr lang="en-US" sz="2000" dirty="0"/>
              <a:t>Ability to delay developing any tailored UI or integration running on custom code, to the point when you know what you want to automate</a:t>
            </a:r>
          </a:p>
        </p:txBody>
      </p:sp>
      <p:pic>
        <p:nvPicPr>
          <p:cNvPr id="5" name="Picture 4">
            <a:extLst>
              <a:ext uri="{FF2B5EF4-FFF2-40B4-BE49-F238E27FC236}">
                <a16:creationId xmlns:a16="http://schemas.microsoft.com/office/drawing/2014/main" id="{34E70F8E-4E52-4EAA-9E92-17894D7DCB26}"/>
              </a:ext>
            </a:extLst>
          </p:cNvPr>
          <p:cNvPicPr>
            <a:picLocks noChangeAspect="1"/>
          </p:cNvPicPr>
          <p:nvPr/>
        </p:nvPicPr>
        <p:blipFill>
          <a:blip r:embed="rId2"/>
          <a:stretch>
            <a:fillRect/>
          </a:stretch>
        </p:blipFill>
        <p:spPr>
          <a:xfrm>
            <a:off x="10178138" y="-158432"/>
            <a:ext cx="1785262" cy="1785262"/>
          </a:xfrm>
          <a:prstGeom prst="rect">
            <a:avLst/>
          </a:prstGeom>
        </p:spPr>
      </p:pic>
    </p:spTree>
    <p:extLst>
      <p:ext uri="{BB962C8B-B14F-4D97-AF65-F5344CB8AC3E}">
        <p14:creationId xmlns:p14="http://schemas.microsoft.com/office/powerpoint/2010/main" val="190745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7537" y="603585"/>
            <a:ext cx="10211884" cy="492443"/>
          </a:xfrm>
        </p:spPr>
        <p:txBody>
          <a:bodyPr/>
          <a:lstStyle/>
          <a:p>
            <a:r>
              <a:rPr lang="en-US" sz="3200" dirty="0">
                <a:solidFill>
                  <a:srgbClr val="5C005C"/>
                </a:solidFill>
              </a:rPr>
              <a:t>Power Apps</a:t>
            </a:r>
            <a:r>
              <a:rPr lang="en-US" sz="3200"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24402" y="5609237"/>
            <a:ext cx="4505790" cy="544765"/>
            <a:chOff x="549983" y="5614055"/>
            <a:chExt cx="4505790" cy="544765"/>
          </a:xfrm>
        </p:grpSpPr>
        <p:sp>
          <p:nvSpPr>
            <p:cNvPr id="38" name="TextBox 37">
              <a:extLst>
                <a:ext uri="{FF2B5EF4-FFF2-40B4-BE49-F238E27FC236}">
                  <a16:creationId xmlns:a16="http://schemas.microsoft.com/office/drawing/2014/main" id="{A0725C09-0308-4292-9444-3B2425D54B8A}"/>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38276" y="2362123"/>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a:t>
              </a:r>
              <a:r>
                <a:rPr lang="en-US" dirty="0">
                  <a:gradFill>
                    <a:gsLst>
                      <a:gs pos="2917">
                        <a:srgbClr val="1A1A1A"/>
                      </a:gs>
                      <a:gs pos="30000">
                        <a:srgbClr val="1A1A1A"/>
                      </a:gs>
                    </a:gsLst>
                    <a:lin ang="5400000" scaled="0"/>
                  </a:gradFill>
                  <a:latin typeface="Segoe UI"/>
                </a:rPr>
                <a:t>300</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46611" y="1486340"/>
            <a:ext cx="5509639" cy="794064"/>
            <a:chOff x="546611" y="1486340"/>
            <a:chExt cx="5509639" cy="794064"/>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23444" y="4858473"/>
            <a:ext cx="5893847" cy="544765"/>
            <a:chOff x="502221" y="4868896"/>
            <a:chExt cx="5893847"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14" name="Group 13">
            <a:extLst>
              <a:ext uri="{FF2B5EF4-FFF2-40B4-BE49-F238E27FC236}">
                <a16:creationId xmlns:a16="http://schemas.microsoft.com/office/drawing/2014/main" id="{AD5093E3-C5E9-40C9-8790-7D4C35EBF23B}"/>
              </a:ext>
            </a:extLst>
          </p:cNvPr>
          <p:cNvGrpSpPr/>
          <p:nvPr/>
        </p:nvGrpSpPr>
        <p:grpSpPr>
          <a:xfrm>
            <a:off x="524402" y="3936810"/>
            <a:ext cx="5427132" cy="794064"/>
            <a:chOff x="565140" y="3952921"/>
            <a:chExt cx="5427132" cy="794064"/>
          </a:xfrm>
        </p:grpSpPr>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D6C90E3-7AA9-4FE8-8790-443055E948CC}"/>
              </a:ext>
            </a:extLst>
          </p:cNvPr>
          <p:cNvGrpSpPr/>
          <p:nvPr/>
        </p:nvGrpSpPr>
        <p:grpSpPr>
          <a:xfrm>
            <a:off x="528210" y="3237906"/>
            <a:ext cx="5464061" cy="544765"/>
            <a:chOff x="528210" y="3237906"/>
            <a:chExt cx="5464061" cy="544765"/>
          </a:xfrm>
        </p:grpSpPr>
        <p:sp>
          <p:nvSpPr>
            <p:cNvPr id="58" name="TextBox 57">
              <a:extLst>
                <a:ext uri="{FF2B5EF4-FFF2-40B4-BE49-F238E27FC236}">
                  <a16:creationId xmlns:a16="http://schemas.microsoft.com/office/drawing/2014/main" id="{F196DF0C-C619-49F6-A12E-EBA8D60BAC03}"/>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the Common Data Service</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146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a:xfrm>
            <a:off x="0" y="-1"/>
            <a:ext cx="12192000" cy="986589"/>
          </a:xfrm>
        </p:spPr>
        <p:txBody>
          <a:bodyPr/>
          <a:lstStyle/>
          <a:p>
            <a:pPr algn="l"/>
            <a:r>
              <a:rPr lang="en-US" dirty="0">
                <a:solidFill>
                  <a:srgbClr val="7030A0"/>
                </a:solidFill>
              </a:rPr>
              <a:t>Data Sources and connections</a:t>
            </a:r>
            <a:endParaRPr lang="en-GB" dirty="0">
              <a:solidFill>
                <a:srgbClr val="7030A0"/>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20" y="1705128"/>
            <a:ext cx="10637824" cy="50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BI</a:t>
            </a:r>
          </a:p>
        </p:txBody>
      </p:sp>
      <p:cxnSp>
        <p:nvCxnSpPr>
          <p:cNvPr id="4" name="Straight Connector 3">
            <a:extLst>
              <a:ext uri="{FF2B5EF4-FFF2-40B4-BE49-F238E27FC236}">
                <a16:creationId xmlns:a16="http://schemas.microsoft.com/office/drawing/2014/main" id="{F13C91DC-8C31-45C8-A98F-1100DEFF565B}"/>
              </a:ext>
            </a:extLst>
          </p:cNvPr>
          <p:cNvCxnSpPr>
            <a:cxnSpLocks/>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B1A3115-894B-449B-9F2F-82D38DA97438}"/>
              </a:ext>
            </a:extLst>
          </p:cNvPr>
          <p:cNvGrpSpPr/>
          <p:nvPr/>
        </p:nvGrpSpPr>
        <p:grpSpPr>
          <a:xfrm>
            <a:off x="5376656" y="3050850"/>
            <a:ext cx="1051262" cy="1496906"/>
            <a:chOff x="3652520" y="2333616"/>
            <a:chExt cx="1051560" cy="1497330"/>
          </a:xfrm>
          <a:effectLst/>
        </p:grpSpPr>
        <p:sp>
          <p:nvSpPr>
            <p:cNvPr id="10" name="Oval 9">
              <a:extLst>
                <a:ext uri="{FF2B5EF4-FFF2-40B4-BE49-F238E27FC236}">
                  <a16:creationId xmlns:a16="http://schemas.microsoft.com/office/drawing/2014/main" id="{E6FB2AAF-AEAB-4EEC-9EB5-69BD7B7E03C0}"/>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 name="Group 12">
              <a:extLst>
                <a:ext uri="{FF2B5EF4-FFF2-40B4-BE49-F238E27FC236}">
                  <a16:creationId xmlns:a16="http://schemas.microsoft.com/office/drawing/2014/main" id="{24C6E216-B011-4461-906C-647DC8698FDA}"/>
                </a:ext>
              </a:extLst>
            </p:cNvPr>
            <p:cNvGrpSpPr>
              <a:grpSpLocks noChangeAspect="1"/>
            </p:cNvGrpSpPr>
            <p:nvPr/>
          </p:nvGrpSpPr>
          <p:grpSpPr bwMode="auto">
            <a:xfrm>
              <a:off x="3936139" y="2675429"/>
              <a:ext cx="484321" cy="367935"/>
              <a:chOff x="4543" y="2176"/>
              <a:chExt cx="258" cy="196"/>
            </a:xfrm>
            <a:solidFill>
              <a:schemeClr val="bg1"/>
            </a:solidFill>
          </p:grpSpPr>
          <p:sp>
            <p:nvSpPr>
              <p:cNvPr id="13" name="Freeform 13">
                <a:extLst>
                  <a:ext uri="{FF2B5EF4-FFF2-40B4-BE49-F238E27FC236}">
                    <a16:creationId xmlns:a16="http://schemas.microsoft.com/office/drawing/2014/main" id="{4190E75A-A6BE-44EE-A642-826DDA0175DB}"/>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8" name="Freeform 14">
                <a:extLst>
                  <a:ext uri="{FF2B5EF4-FFF2-40B4-BE49-F238E27FC236}">
                    <a16:creationId xmlns:a16="http://schemas.microsoft.com/office/drawing/2014/main" id="{572BC8DF-D514-49D7-A35C-1D32F043C84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5">
                <a:extLst>
                  <a:ext uri="{FF2B5EF4-FFF2-40B4-BE49-F238E27FC236}">
                    <a16:creationId xmlns:a16="http://schemas.microsoft.com/office/drawing/2014/main" id="{A2588C72-70BF-45BD-9E87-ED9FAE23A305}"/>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6">
                <a:extLst>
                  <a:ext uri="{FF2B5EF4-FFF2-40B4-BE49-F238E27FC236}">
                    <a16:creationId xmlns:a16="http://schemas.microsoft.com/office/drawing/2014/main" id="{12C83D94-988B-463C-BA4D-8B59691915B7}"/>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7">
                <a:extLst>
                  <a:ext uri="{FF2B5EF4-FFF2-40B4-BE49-F238E27FC236}">
                    <a16:creationId xmlns:a16="http://schemas.microsoft.com/office/drawing/2014/main" id="{B6DFA62B-C60C-48DA-A28F-63E5F9989DCD}"/>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2" name="Rectangle 11">
              <a:extLst>
                <a:ext uri="{FF2B5EF4-FFF2-40B4-BE49-F238E27FC236}">
                  <a16:creationId xmlns:a16="http://schemas.microsoft.com/office/drawing/2014/main" id="{98AFB5CA-7DE9-4E26-BA79-3DAEC12B29F0}"/>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Tree>
    <p:extLst>
      <p:ext uri="{BB962C8B-B14F-4D97-AF65-F5344CB8AC3E}">
        <p14:creationId xmlns:p14="http://schemas.microsoft.com/office/powerpoint/2010/main" val="2067411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Why Power Platform?</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Components Demo</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Account Setup</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9" y="2192016"/>
            <a:ext cx="4214590" cy="2473970"/>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Accelerated deployment with pre-prepared content</a:t>
            </a:r>
          </a:p>
        </p:txBody>
      </p:sp>
      <p:sp>
        <p:nvSpPr>
          <p:cNvPr id="8" name="Rectangle 7">
            <a:extLst>
              <a:ext uri="{FF2B5EF4-FFF2-40B4-BE49-F238E27FC236}">
                <a16:creationId xmlns:a16="http://schemas.microsoft.com/office/drawing/2014/main" id="{35A3C526-7EF3-4A20-A6F8-02D53354CD21}"/>
              </a:ext>
            </a:extLst>
          </p:cNvPr>
          <p:cNvSpPr/>
          <p:nvPr/>
        </p:nvSpPr>
        <p:spPr bwMode="auto">
          <a:xfrm>
            <a:off x="3716115" y="6267679"/>
            <a:ext cx="8475886" cy="5898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E25C3151-9B1C-45EF-B629-C2BC9B385EA9}"/>
              </a:ext>
            </a:extLst>
          </p:cNvPr>
          <p:cNvSpPr/>
          <p:nvPr/>
        </p:nvSpPr>
        <p:spPr bwMode="auto">
          <a:xfrm>
            <a:off x="3716115" y="-1737"/>
            <a:ext cx="8475886" cy="442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1A9CBAB7-0DC1-43F1-A042-BB99C895380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9C4BFAF0-1EBD-4413-A550-947D2396137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28881712-EF15-4DE7-A51B-F59D1A0E0194}"/>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2" name="Rectangle 1">
            <a:extLst>
              <a:ext uri="{FF2B5EF4-FFF2-40B4-BE49-F238E27FC236}">
                <a16:creationId xmlns:a16="http://schemas.microsoft.com/office/drawing/2014/main" id="{AEF5B9E4-EE57-41E1-9B54-E6D2A0719388}"/>
              </a:ext>
            </a:extLst>
          </p:cNvPr>
          <p:cNvSpPr/>
          <p:nvPr/>
        </p:nvSpPr>
        <p:spPr bwMode="auto">
          <a:xfrm>
            <a:off x="4646951" y="-1738"/>
            <a:ext cx="8033183" cy="473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 name="Partner Solutions">
            <a:extLst>
              <a:ext uri="{FF2B5EF4-FFF2-40B4-BE49-F238E27FC236}">
                <a16:creationId xmlns:a16="http://schemas.microsoft.com/office/drawing/2014/main" id="{2510E978-8D1F-433F-82C8-C3A35105029E}"/>
              </a:ext>
            </a:extLst>
          </p:cNvPr>
          <p:cNvPicPr>
            <a:picLocks noChangeAspect="1"/>
          </p:cNvPicPr>
          <p:nvPr/>
        </p:nvPicPr>
        <p:blipFill>
          <a:blip r:embed="rId3"/>
          <a:stretch>
            <a:fillRect/>
          </a:stretch>
        </p:blipFill>
        <p:spPr>
          <a:xfrm>
            <a:off x="5060523" y="889130"/>
            <a:ext cx="7619611" cy="36511385"/>
          </a:xfrm>
          <a:prstGeom prst="rect">
            <a:avLst/>
          </a:prstGeom>
        </p:spPr>
      </p:pic>
      <p:pic>
        <p:nvPicPr>
          <p:cNvPr id="51" name="Device">
            <a:extLst>
              <a:ext uri="{FF2B5EF4-FFF2-40B4-BE49-F238E27FC236}">
                <a16:creationId xmlns:a16="http://schemas.microsoft.com/office/drawing/2014/main" id="{23AAF1D2-BA25-44FA-B45D-09349E8ED6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614AE0-0E44-4FC3-930B-D02B72CA98F2}"/>
              </a:ext>
            </a:extLst>
          </p:cNvPr>
          <p:cNvSpPr/>
          <p:nvPr/>
        </p:nvSpPr>
        <p:spPr bwMode="auto">
          <a:xfrm>
            <a:off x="5060522" y="-115639"/>
            <a:ext cx="7619611" cy="58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Rectangle 13">
            <a:extLst>
              <a:ext uri="{FF2B5EF4-FFF2-40B4-BE49-F238E27FC236}">
                <a16:creationId xmlns:a16="http://schemas.microsoft.com/office/drawing/2014/main" id="{6FCDB1CD-5FCE-4107-A2A2-06AE6D3A80D6}"/>
              </a:ext>
            </a:extLst>
          </p:cNvPr>
          <p:cNvSpPr/>
          <p:nvPr/>
        </p:nvSpPr>
        <p:spPr bwMode="auto">
          <a:xfrm>
            <a:off x="5060522" y="6271260"/>
            <a:ext cx="7619611" cy="586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0913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350"/>
                                        <p:tgtEl>
                                          <p:spTgt spid="5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51"/>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50"/>
                            </p:stCondLst>
                            <p:childTnLst>
                              <p:par>
                                <p:cTn id="19" presetID="64" presetClass="path" presetSubtype="0" accel="14000" decel="86000" fill="hold" nodeType="afterEffect">
                                  <p:stCondLst>
                                    <p:cond delay="0"/>
                                  </p:stCondLst>
                                  <p:childTnLst>
                                    <p:animMotion origin="layout" path="M 2.34874E-6 -4.7163E-6 L 2.34874E-6 -4.53608 " pathEditMode="relative" rAng="0" ptsTypes="AA">
                                      <p:cBhvr>
                                        <p:cTn id="20" dur="5000" fill="hold"/>
                                        <p:tgtEl>
                                          <p:spTgt spid="13"/>
                                        </p:tgtEl>
                                        <p:attrNameLst>
                                          <p:attrName>ppt_x</p:attrName>
                                          <p:attrName>ppt_y</p:attrName>
                                        </p:attrNameLst>
                                      </p:cBhvr>
                                      <p:rCtr x="0" y="-2268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7" y="1828800"/>
            <a:ext cx="10269668" cy="469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Automate</a:t>
            </a:r>
          </a:p>
        </p:txBody>
      </p:sp>
      <p:cxnSp>
        <p:nvCxnSpPr>
          <p:cNvPr id="4" name="Straight Connector 3">
            <a:extLst>
              <a:ext uri="{FF2B5EF4-FFF2-40B4-BE49-F238E27FC236}">
                <a16:creationId xmlns:a16="http://schemas.microsoft.com/office/drawing/2014/main" id="{F13C91DC-8C31-45C8-A98F-1100DEFF565B}"/>
              </a:ext>
            </a:extLst>
          </p:cNvPr>
          <p:cNvCxnSpPr>
            <a:cxnSpLocks/>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64DB549-0FDF-4466-B252-190C79F3ABB5}"/>
              </a:ext>
            </a:extLst>
          </p:cNvPr>
          <p:cNvGrpSpPr/>
          <p:nvPr/>
        </p:nvGrpSpPr>
        <p:grpSpPr>
          <a:xfrm>
            <a:off x="6458810" y="3417165"/>
            <a:ext cx="1555241" cy="2351956"/>
            <a:chOff x="7233314" y="2333616"/>
            <a:chExt cx="1555682" cy="2352623"/>
          </a:xfrm>
          <a:effectLst/>
        </p:grpSpPr>
        <p:grpSp>
          <p:nvGrpSpPr>
            <p:cNvPr id="21" name="Group 20">
              <a:extLst>
                <a:ext uri="{FF2B5EF4-FFF2-40B4-BE49-F238E27FC236}">
                  <a16:creationId xmlns:a16="http://schemas.microsoft.com/office/drawing/2014/main" id="{F674512A-1301-4593-8EEA-58D873885AA9}"/>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3" name="Oval 22">
                <a:extLst>
                  <a:ext uri="{FF2B5EF4-FFF2-40B4-BE49-F238E27FC236}">
                    <a16:creationId xmlns:a16="http://schemas.microsoft.com/office/drawing/2014/main" id="{AFEF179B-FF35-4AFD-88B7-D1A4C936938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7B4CC372-517C-498C-A8A7-3241E12DAC77}"/>
                  </a:ext>
                </a:extLst>
              </p:cNvPr>
              <p:cNvGrpSpPr/>
              <p:nvPr/>
            </p:nvGrpSpPr>
            <p:grpSpPr>
              <a:xfrm>
                <a:off x="4902990" y="4689695"/>
                <a:ext cx="350968" cy="266644"/>
                <a:chOff x="-1146792" y="678443"/>
                <a:chExt cx="1017587" cy="773113"/>
              </a:xfrm>
              <a:solidFill>
                <a:srgbClr val="D2D2D2"/>
              </a:solidFill>
            </p:grpSpPr>
            <p:sp>
              <p:nvSpPr>
                <p:cNvPr id="25" name="Freeform 5">
                  <a:extLst>
                    <a:ext uri="{FF2B5EF4-FFF2-40B4-BE49-F238E27FC236}">
                      <a16:creationId xmlns:a16="http://schemas.microsoft.com/office/drawing/2014/main" id="{3536FEBA-2E3E-4938-858C-66C3DB66D6B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1914614D-1F79-47E9-9E9F-7211F5FC4B5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2" name="Rectangle 21">
              <a:extLst>
                <a:ext uri="{FF2B5EF4-FFF2-40B4-BE49-F238E27FC236}">
                  <a16:creationId xmlns:a16="http://schemas.microsoft.com/office/drawing/2014/main" id="{CED8A82A-18F0-4C47-9B30-E04AD7E8864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spTree>
    <p:extLst>
      <p:ext uri="{BB962C8B-B14F-4D97-AF65-F5344CB8AC3E}">
        <p14:creationId xmlns:p14="http://schemas.microsoft.com/office/powerpoint/2010/main" val="2696978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Scheduled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Automated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Business process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Instant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Three major components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Triggers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Actions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5" y="1867183"/>
            <a:ext cx="10759873"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9713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Virtual Agents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22AE486-EE77-429D-9838-D5511FE35B6B}"/>
              </a:ext>
            </a:extLst>
          </p:cNvPr>
          <p:cNvGrpSpPr/>
          <p:nvPr/>
        </p:nvGrpSpPr>
        <p:grpSpPr>
          <a:xfrm>
            <a:off x="5650297" y="3022360"/>
            <a:ext cx="1555241" cy="2351956"/>
            <a:chOff x="7233314" y="2333616"/>
            <a:chExt cx="1555682" cy="2352623"/>
          </a:xfrm>
          <a:effectLst/>
        </p:grpSpPr>
        <p:sp>
          <p:nvSpPr>
            <p:cNvPr id="15" name="Oval 14">
              <a:extLst>
                <a:ext uri="{FF2B5EF4-FFF2-40B4-BE49-F238E27FC236}">
                  <a16:creationId xmlns:a16="http://schemas.microsoft.com/office/drawing/2014/main" id="{3FD7B6C9-F0BC-46FC-B286-BC230D40D357}"/>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25F48BE1-9C00-4480-ADAF-9821C5DF2CC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17" name="Picture 16" descr="A picture containing drawing&#10;&#10;Description automatically generated">
            <a:extLst>
              <a:ext uri="{FF2B5EF4-FFF2-40B4-BE49-F238E27FC236}">
                <a16:creationId xmlns:a16="http://schemas.microsoft.com/office/drawing/2014/main" id="{C53B55A7-F083-4891-906A-783E451DB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127" y="3287302"/>
            <a:ext cx="553237" cy="553237"/>
          </a:xfrm>
          <a:prstGeom prst="rect">
            <a:avLst/>
          </a:prstGeom>
        </p:spPr>
      </p:pic>
    </p:spTree>
    <p:extLst>
      <p:ext uri="{BB962C8B-B14F-4D97-AF65-F5344CB8AC3E}">
        <p14:creationId xmlns:p14="http://schemas.microsoft.com/office/powerpoint/2010/main" val="3597424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p188="http://schemas.microsoft.com/office/powerpoint/2018/8/main" xmlns:p14="http://schemas.microsoft.com/office/powerpoint/2010/main" xmlns:a14="http://schemas.microsoft.com/office/drawing/2010/main" xmlns:a16="http://schemas.microsoft.com/office/drawing/2014/main" xmlns="" r:id="rId9"/>
    </p:ext>
  </p:extLs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4="http://schemas.microsoft.com/office/drawing/2010/main" xmlns:dgm="http://schemas.openxmlformats.org/drawingml/2006/diagram"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mc="http://schemas.openxmlformats.org/markup-compatibility/2006" xmlns:a14="http://schemas.microsoft.com/office/drawing/2010/main" xmlns:dgm="http://schemas.openxmlformats.org/drawingml/2006/diagram" xmlns:p14="http://schemas.microsoft.com/office/powerpoint/2010/main" xmlns:a16="http://schemas.microsoft.com/office/drawing/2014/main" xmlns="" r:id="rId9"/>
    </p:ext>
  </p:extLst>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p14="http://schemas.microsoft.com/office/powerpoint/2010/main" xmlns:asvg="http://schemas.microsoft.com/office/drawing/2016/SVG/main" xmlns:a14="http://schemas.microsoft.com/office/drawing/2010/main" xmlns:a16="http://schemas.microsoft.com/office/drawing/2014/main" xmlns="" r:id="rId6"/>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mod="1">
    <p:ext uri="{6950BFC3-D8DA-4A85-94F7-54DA5524770B}">
      <p188:commentRel xmlns:p188="http://schemas.microsoft.com/office/powerpoint/2018/8/main" xmlns:p14="http://schemas.microsoft.com/office/powerpoint/2010/main" xmlns:a16="http://schemas.microsoft.com/office/drawing/2014/main" xmlns=""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3"/>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6="http://schemas.microsoft.com/office/drawing/2014/main" xmlns="">
      <p:transition spd="med">
        <p:fade/>
      </p:transition>
    </mc:Fallback>
  </mc:AlternateContent>
  <p:extLst mod="1">
    <p:ext uri="{6950BFC3-D8DA-4A85-94F7-54DA5524770B}">
      <p188:commentRel xmlns:p188="http://schemas.microsoft.com/office/powerpoint/2018/8/main" xmlns:mc="http://schemas.openxmlformats.org/markup-compatibility/2006" xmlns:p14="http://schemas.microsoft.com/office/powerpoint/2010/main" xmlns:a16="http://schemas.microsoft.com/office/drawing/2014/main" xmlns=""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808396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Customer Stories</a:t>
            </a:r>
          </a:p>
        </p:txBody>
      </p:sp>
    </p:spTree>
    <p:extLst>
      <p:ext uri="{BB962C8B-B14F-4D97-AF65-F5344CB8AC3E}">
        <p14:creationId xmlns:p14="http://schemas.microsoft.com/office/powerpoint/2010/main" val="232608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432607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21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7009706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CRM</a:t>
                </a:r>
                <a:endParaRPr lang="en-GB" sz="900" b="1" dirty="0" err="1">
                  <a:latin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HRM</a:t>
                </a:r>
                <a:endParaRPr lang="en-GB" sz="900" b="1" dirty="0" err="1">
                  <a:latin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ERP</a:t>
                </a:r>
                <a:endParaRPr lang="en-GB" sz="900" b="1" dirty="0" err="1">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LOG.</a:t>
                </a:r>
                <a:endParaRPr lang="en-GB" sz="900" b="1" dirty="0" err="1">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a:t>
                </a:r>
                <a:endParaRPr lang="en-GB" sz="900" b="1" dirty="0" err="1">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OPS</a:t>
                </a:r>
                <a:endParaRPr lang="en-GB" sz="900" b="1" dirty="0" err="1">
                  <a:latin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PRM</a:t>
                </a:r>
                <a:endParaRPr lang="en-GB" sz="900" b="1" dirty="0" err="1">
                  <a:latin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MRP</a:t>
              </a:r>
              <a:endParaRPr lang="en-GB" sz="1100" b="1" dirty="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OPS</a:t>
              </a:r>
              <a:endParaRPr lang="en-GB" sz="1100" b="1" dirty="0">
                <a:solidFill>
                  <a:schemeClr val="bg1"/>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a:t>
              </a:r>
              <a:endParaRPr lang="en-GB" sz="1100" b="1" dirty="0">
                <a:solidFill>
                  <a:schemeClr val="bg1"/>
                </a:solidFill>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HRM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CRM</a:t>
              </a:r>
              <a:endParaRPr lang="en-GB" sz="1100" b="1" dirty="0">
                <a:solidFill>
                  <a:schemeClr val="bg1"/>
                </a:solidFill>
                <a:latin typeface="Segoe UI" panose="020B0502040204020203" pitchFamily="34" charset="0"/>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ERP</a:t>
              </a:r>
              <a:endParaRPr lang="en-GB" sz="1100" b="1" dirty="0">
                <a:solidFill>
                  <a:schemeClr val="bg1"/>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2878121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2837022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normAutofit lnSpcReduction="10000"/>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77500" lnSpcReduction="20000"/>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439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1415772"/>
          </a:xfrm>
          <a:prstGeom prst="rect">
            <a:avLst/>
          </a:prstGeom>
        </p:spPr>
        <p:txBody>
          <a:bodyPr wrap="square">
            <a:spAutoFit/>
          </a:bodyPr>
          <a:lstStyle/>
          <a:p>
            <a:pPr algn="ctr"/>
            <a:r>
              <a:rPr lang="en-US" sz="5400" b="1" dirty="0">
                <a:solidFill>
                  <a:srgbClr val="7030A0"/>
                </a:solidFill>
              </a:rPr>
              <a:t>Demo</a:t>
            </a:r>
          </a:p>
          <a:p>
            <a:pPr algn="ctr"/>
            <a:r>
              <a:rPr lang="en-US" sz="3200" dirty="0">
                <a:solidFill>
                  <a:srgbClr val="2F2F2F"/>
                </a:solidFill>
              </a:rPr>
              <a:t>Power Platform Account Setup</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4000" dirty="0"/>
              <a:t>Day 2 - Power Automate Introduction</a:t>
            </a:r>
            <a:endParaRPr lang="en-AU" sz="4000" dirty="0"/>
          </a:p>
        </p:txBody>
      </p:sp>
    </p:spTree>
    <p:extLst>
      <p:ext uri="{BB962C8B-B14F-4D97-AF65-F5344CB8AC3E}">
        <p14:creationId xmlns:p14="http://schemas.microsoft.com/office/powerpoint/2010/main" val="1468006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r>
              <a:rPr lang="en-US" sz="1400" dirty="0">
                <a:latin typeface="Arial" panose="020B0604020202020204" pitchFamily="34" charset="0"/>
              </a:rPr>
              <a:t>Environment used to create web or mobile applications easily by mostly </a:t>
            </a:r>
            <a:r>
              <a:rPr lang="en-US" sz="1400" b="1" dirty="0">
                <a:solidFill>
                  <a:srgbClr val="0070C0"/>
                </a:solidFill>
                <a:latin typeface="Arial" panose="020B0604020202020204" pitchFamily="34" charset="0"/>
              </a:rPr>
              <a:t>configurations, drop-and drops</a:t>
            </a:r>
            <a:r>
              <a:rPr lang="en-US" sz="1400" dirty="0">
                <a:latin typeface="Arial" panose="020B0604020202020204" pitchFamily="34" charset="0"/>
              </a:rPr>
              <a:t>.</a:t>
            </a:r>
            <a:endParaRPr lang="en-GB" sz="1400" dirty="0"/>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r>
              <a:rPr lang="en-US" sz="1400" dirty="0">
                <a:latin typeface="Arial" panose="020B0604020202020204" pitchFamily="34" charset="0"/>
              </a:rPr>
              <a:t>Traditional computer programming, </a:t>
            </a:r>
            <a:r>
              <a:rPr lang="en-US" sz="1400" b="1" dirty="0">
                <a:solidFill>
                  <a:srgbClr val="0070C0"/>
                </a:solidFill>
                <a:latin typeface="Arial" panose="020B0604020202020204" pitchFamily="34" charset="0"/>
              </a:rPr>
              <a:t>writing lines of codes from scratch</a:t>
            </a:r>
            <a:r>
              <a:rPr lang="en-US" sz="1400" dirty="0">
                <a:latin typeface="Arial" panose="020B0604020202020204" pitchFamily="34" charset="0"/>
              </a:rPr>
              <a:t>.</a:t>
            </a:r>
            <a:endParaRPr lang="en-GB" sz="1400" dirty="0"/>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LOW-CODE</a:t>
            </a:r>
          </a:p>
          <a:p>
            <a:pPr algn="l"/>
            <a:r>
              <a:rPr lang="en-US" sz="1400" b="1" dirty="0">
                <a:latin typeface="Segoe UI" panose="020B0502040204020203" pitchFamily="34" charset="0"/>
                <a:cs typeface="Segoe UI" panose="020B0502040204020203" pitchFamily="34" charset="0"/>
              </a:rPr>
              <a:t>DEVELOPMENT PLATFORMS</a:t>
            </a:r>
            <a:endParaRPr lang="en-GB" sz="1400" b="1" dirty="0" err="1">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algn="l"/>
            <a:r>
              <a:rPr lang="en-US" sz="1400" b="1" dirty="0">
                <a:solidFill>
                  <a:srgbClr val="FF0000"/>
                </a:solidFill>
                <a:latin typeface="Segoe UI" panose="020B0502040204020203" pitchFamily="34" charset="0"/>
                <a:cs typeface="Segoe UI" panose="020B0502040204020203" pitchFamily="34" charset="0"/>
              </a:rPr>
              <a:t>TRADITIONAL</a:t>
            </a:r>
          </a:p>
          <a:p>
            <a:pPr algn="l"/>
            <a:r>
              <a:rPr lang="en-US" sz="1400" b="1" dirty="0">
                <a:solidFill>
                  <a:srgbClr val="FF0000"/>
                </a:solidFill>
                <a:latin typeface="Segoe UI" panose="020B0502040204020203" pitchFamily="34" charset="0"/>
                <a:cs typeface="Segoe UI" panose="020B0502040204020203" pitchFamily="34" charset="0"/>
              </a:rPr>
              <a:t>DEVELOPMENT</a:t>
            </a:r>
            <a:endParaRPr lang="en-GB" sz="1400" b="1" dirty="0" err="1">
              <a:solidFill>
                <a:srgbClr val="FF0000"/>
              </a:solidFill>
              <a:latin typeface="Segoe UI" panose="020B0502040204020203" pitchFamily="34" charset="0"/>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Days to Weeks</a:t>
              </a:r>
              <a:endParaRPr lang="en-GB" sz="1400" b="1" dirty="0" err="1">
                <a:latin typeface="Segoe UI" panose="020B0502040204020203" pitchFamily="34" charset="0"/>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Months to Years</a:t>
              </a:r>
              <a:endParaRPr lang="en-GB" sz="1400" b="1" dirty="0" err="1">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Loved by both Business &amp; IT</a:t>
              </a:r>
              <a:endParaRPr lang="en-GB" sz="1400" b="1" dirty="0" err="1">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Lagging IT &amp; constant tension with business</a:t>
              </a:r>
              <a:endParaRPr lang="en-GB" sz="1400" b="1" dirty="0" err="1">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Breeds Innovations</a:t>
              </a:r>
              <a:endParaRPr lang="en-GB" sz="1400" b="1" dirty="0" err="1">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Curbs Innovation</a:t>
              </a:r>
              <a:endParaRPr lang="en-GB" sz="1400" b="1" dirty="0" err="1">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7.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8.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408</TotalTime>
  <Words>4282</Words>
  <Application>Microsoft Office PowerPoint</Application>
  <PresentationFormat>Widescreen</PresentationFormat>
  <Paragraphs>792</Paragraphs>
  <Slides>87</Slides>
  <Notes>48</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87</vt:i4>
      </vt:variant>
    </vt:vector>
  </HeadingPairs>
  <TitlesOfParts>
    <vt:vector size="114" baseType="lpstr">
      <vt:lpstr>Arial</vt:lpstr>
      <vt:lpstr>Arial Black</vt:lpstr>
      <vt:lpstr>Calibri</vt:lpstr>
      <vt:lpstr>Calibri Light</vt:lpstr>
      <vt:lpstr>Consolas</vt:lpstr>
      <vt:lpstr>Open Sans Light</vt:lpstr>
      <vt:lpstr>Proxima Nova</vt:lpstr>
      <vt:lpstr>Proxima Nova Semibold</vt:lpstr>
      <vt:lpstr>Segoe</vt:lpstr>
      <vt:lpstr>Segoe UI</vt:lpstr>
      <vt:lpstr>Segoe UI Black</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2_Office Theme</vt:lpstr>
      <vt:lpstr>1_Light Gray Template</vt:lpstr>
      <vt:lpstr>2_Dynamics 365</vt:lpstr>
      <vt:lpstr>3_Office Theme</vt:lpstr>
      <vt:lpstr>4_Office Theme</vt:lpstr>
      <vt:lpstr>PowerPoint Presentation</vt:lpstr>
      <vt:lpstr>Jenkins NS</vt:lpstr>
      <vt:lpstr>Course Overview</vt:lpstr>
      <vt:lpstr>PowerPoint Presentation</vt:lpstr>
      <vt:lpstr>Agenda</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What is the Common Data Service?</vt:lpstr>
      <vt:lpstr>What is the Common Data Service?</vt:lpstr>
      <vt:lpstr>What is the Common Data Service?</vt:lpstr>
      <vt:lpstr>What is the Common Data Service?</vt:lpstr>
      <vt:lpstr>What is the Common Data Service?</vt:lpstr>
      <vt:lpstr>Common Data Service: What’s in the box</vt:lpstr>
      <vt:lpstr>Power Apps</vt:lpstr>
      <vt:lpstr>Microsoft PowerApps</vt:lpstr>
      <vt:lpstr>Benefits of PowerApps</vt:lpstr>
      <vt:lpstr>What can I build with PowerApps?</vt:lpstr>
      <vt:lpstr>PowerPoint Presentation</vt:lpstr>
      <vt:lpstr>PowerPoint Presentation</vt:lpstr>
      <vt:lpstr>Deeply integrated with Microsoft 365</vt:lpstr>
      <vt:lpstr>Why did we go with PowerApps</vt:lpstr>
      <vt:lpstr>Power Apps: a low-code approach to building apps</vt:lpstr>
      <vt:lpstr>Types of Power Apps</vt:lpstr>
      <vt:lpstr>Data Sources and connections</vt:lpstr>
      <vt:lpstr>Data Sources…</vt:lpstr>
      <vt:lpstr>Power Apps</vt:lpstr>
      <vt:lpstr>Power BI</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 BI</vt:lpstr>
      <vt:lpstr>Power Automate</vt:lpstr>
      <vt:lpstr>What is Power Automate?</vt:lpstr>
      <vt:lpstr>PowerPoint Presentation</vt:lpstr>
      <vt:lpstr>Types of Flows</vt:lpstr>
      <vt:lpstr>Flow Components</vt:lpstr>
      <vt:lpstr>Power Automate</vt:lpstr>
      <vt:lpstr>Power Virtual Agents</vt:lpstr>
      <vt:lpstr>Empower your people to drive more business value  through easy to create  natural, conversational AI</vt:lpstr>
      <vt:lpstr>Complex challenges</vt:lpstr>
      <vt:lpstr>Chat bots can help, but…</vt:lpstr>
      <vt:lpstr>Our vision: Power Virtual Agents</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 Virtual Agents</vt:lpstr>
      <vt:lpstr>Setup Environment</vt:lpstr>
      <vt:lpstr>Customer Stories</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PowerPoint Presentation</vt:lpstr>
      <vt:lpstr>PowerPoint Presentation</vt:lpstr>
      <vt:lpstr>PowerPoint Presentation</vt:lpstr>
      <vt:lpstr>Day 2 - Power Automate Introduction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93</cp:revision>
  <dcterms:created xsi:type="dcterms:W3CDTF">2020-02-12T12:44:10Z</dcterms:created>
  <dcterms:modified xsi:type="dcterms:W3CDTF">2020-05-10T07:27:52Z</dcterms:modified>
</cp:coreProperties>
</file>